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>
        <p:scale>
          <a:sx n="100" d="100"/>
          <a:sy n="100" d="100"/>
        </p:scale>
        <p:origin x="-331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3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1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7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2665-BF0C-421D-A607-32DB58A64A0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B789-757A-4606-AF00-0C3DC783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65" y="0"/>
            <a:ext cx="7843270" cy="6858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2514600" y="2009775"/>
            <a:ext cx="952499" cy="200025"/>
          </a:xfrm>
          <a:prstGeom prst="wedgeRectCallout">
            <a:avLst>
              <a:gd name="adj1" fmla="val -47629"/>
              <a:gd name="adj2" fmla="val -177274"/>
            </a:avLst>
          </a:prstGeom>
          <a:solidFill>
            <a:schemeClr val="accent1"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257551" y="295275"/>
            <a:ext cx="742950" cy="219075"/>
          </a:xfrm>
          <a:prstGeom prst="wedgeRectCallout">
            <a:avLst>
              <a:gd name="adj1" fmla="val -92501"/>
              <a:gd name="adj2" fmla="val -59883"/>
            </a:avLst>
          </a:prstGeom>
          <a:solidFill>
            <a:schemeClr val="accent1"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600700" y="1304925"/>
            <a:ext cx="1009649" cy="571500"/>
          </a:xfrm>
          <a:prstGeom prst="wedgeRectCallout">
            <a:avLst>
              <a:gd name="adj1" fmla="val -21733"/>
              <a:gd name="adj2" fmla="val 94393"/>
            </a:avLst>
          </a:prstGeom>
          <a:solidFill>
            <a:schemeClr val="accent1"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Drawing Area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914900" y="4533900"/>
            <a:ext cx="1009649" cy="571500"/>
          </a:xfrm>
          <a:prstGeom prst="wedgeRectCallout">
            <a:avLst>
              <a:gd name="adj1" fmla="val -21733"/>
              <a:gd name="adj2" fmla="val 94393"/>
            </a:avLst>
          </a:prstGeom>
          <a:solidFill>
            <a:schemeClr val="accent1"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Area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572500" y="2209800"/>
            <a:ext cx="1009649" cy="571500"/>
          </a:xfrm>
          <a:prstGeom prst="wedgeRectCallout">
            <a:avLst>
              <a:gd name="adj1" fmla="val 11286"/>
              <a:gd name="adj2" fmla="val -117274"/>
            </a:avLst>
          </a:prstGeom>
          <a:solidFill>
            <a:schemeClr val="accent1"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Editor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665084" y="4705350"/>
            <a:ext cx="1009649" cy="571500"/>
          </a:xfrm>
          <a:prstGeom prst="wedgeRectCallout">
            <a:avLst>
              <a:gd name="adj1" fmla="val -50035"/>
              <a:gd name="adj2" fmla="val 92726"/>
            </a:avLst>
          </a:prstGeom>
          <a:solidFill>
            <a:schemeClr val="accent1"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1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Kelley School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Leykin, Alex</dc:creator>
  <cp:lastModifiedBy>Leykin, Alex</cp:lastModifiedBy>
  <cp:revision>2</cp:revision>
  <dcterms:created xsi:type="dcterms:W3CDTF">2013-07-12T16:06:29Z</dcterms:created>
  <dcterms:modified xsi:type="dcterms:W3CDTF">2013-07-12T16:07:32Z</dcterms:modified>
</cp:coreProperties>
</file>