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8" r:id="rId3"/>
    <p:sldId id="259" r:id="rId4"/>
    <p:sldId id="260" r:id="rId5"/>
    <p:sldId id="264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3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560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6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5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9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13,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6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13,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649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13,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050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13,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7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9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7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13,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‹nr.›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647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7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rmisra/news-category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connection in pale grey background">
            <a:extLst>
              <a:ext uri="{FF2B5EF4-FFF2-40B4-BE49-F238E27FC236}">
                <a16:creationId xmlns:a16="http://schemas.microsoft.com/office/drawing/2014/main" id="{D57D6A5F-C8B7-43F6-884E-6327B25C3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539" b="1"/>
          <a:stretch/>
        </p:blipFill>
        <p:spPr>
          <a:xfrm>
            <a:off x="3556001" y="-1"/>
            <a:ext cx="8636000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ECB41A-84E7-4A38-9D0C-2D545BBB8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457" y="1800449"/>
            <a:ext cx="4613288" cy="328327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da-DK" sz="3000" dirty="0"/>
              <a:t>LSTM til klassificering af Nyheds-overskrifter</a:t>
            </a:r>
          </a:p>
        </p:txBody>
      </p:sp>
    </p:spTree>
    <p:extLst>
      <p:ext uri="{BB962C8B-B14F-4D97-AF65-F5344CB8AC3E}">
        <p14:creationId xmlns:p14="http://schemas.microsoft.com/office/powerpoint/2010/main" val="148595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E3BD-714B-4E83-9058-AE2FDA3D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Datasæt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9FB9A-B4C3-4954-920B-17F7A0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  <a:p>
            <a:r>
              <a:rPr lang="en-US" dirty="0">
                <a:hlinkClick r:id="rId2"/>
              </a:rPr>
              <a:t>www.</a:t>
            </a:r>
            <a:r>
              <a:rPr lang="da-DK" dirty="0">
                <a:hlinkClick r:id="rId2"/>
              </a:rPr>
              <a:t>kaggle.com/rmisra/news-</a:t>
            </a:r>
            <a:r>
              <a:rPr lang="da-DK" dirty="0" err="1">
                <a:hlinkClick r:id="rId2"/>
              </a:rPr>
              <a:t>category</a:t>
            </a:r>
            <a:r>
              <a:rPr lang="da-DK" dirty="0">
                <a:hlinkClick r:id="rId2"/>
              </a:rPr>
              <a:t>-dataset</a:t>
            </a:r>
            <a:r>
              <a:rPr lang="da-DK" dirty="0"/>
              <a:t> </a:t>
            </a:r>
          </a:p>
          <a:p>
            <a:r>
              <a:rPr lang="da-DK" dirty="0"/>
              <a:t>Huffington Post</a:t>
            </a:r>
          </a:p>
          <a:p>
            <a:r>
              <a:rPr lang="da-DK" dirty="0"/>
              <a:t>Category, Headline, Authors, Link, Short_Description, Date</a:t>
            </a:r>
          </a:p>
          <a:p>
            <a:r>
              <a:rPr lang="da-DK" dirty="0"/>
              <a:t>Klassificeringsproblem</a:t>
            </a:r>
          </a:p>
          <a:p>
            <a:r>
              <a:rPr lang="en-US" dirty="0"/>
              <a:t>LSTM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4312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FDDA4BF-98A9-4AD2-B563-1050D4040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32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D96A8-E9B8-4CA8-86EB-C1C96B9D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3623"/>
            <a:ext cx="4996350" cy="2355659"/>
          </a:xfrm>
        </p:spPr>
        <p:txBody>
          <a:bodyPr anchor="t">
            <a:normAutofit/>
          </a:bodyPr>
          <a:lstStyle/>
          <a:p>
            <a:r>
              <a:rPr lang="en-US" dirty="0"/>
              <a:t>Data - EDA</a:t>
            </a:r>
            <a:endParaRPr lang="da-DK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B47DD37-2326-421B-8396-2065D72A4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3550"/>
            <a:ext cx="12192002" cy="2697170"/>
          </a:xfrm>
          <a:custGeom>
            <a:avLst/>
            <a:gdLst>
              <a:gd name="connsiteX0" fmla="*/ 12192002 w 12192002"/>
              <a:gd name="connsiteY0" fmla="*/ 0 h 2697170"/>
              <a:gd name="connsiteX1" fmla="*/ 12192002 w 12192002"/>
              <a:gd name="connsiteY1" fmla="*/ 1533100 h 2697170"/>
              <a:gd name="connsiteX2" fmla="*/ 12192000 w 12192002"/>
              <a:gd name="connsiteY2" fmla="*/ 1533100 h 2697170"/>
              <a:gd name="connsiteX3" fmla="*/ 12192000 w 12192002"/>
              <a:gd name="connsiteY3" fmla="*/ 2697170 h 2697170"/>
              <a:gd name="connsiteX4" fmla="*/ 0 w 12192002"/>
              <a:gd name="connsiteY4" fmla="*/ 2697170 h 2697170"/>
              <a:gd name="connsiteX5" fmla="*/ 0 w 12192002"/>
              <a:gd name="connsiteY5" fmla="*/ 1533100 h 2697170"/>
              <a:gd name="connsiteX6" fmla="*/ 0 w 12192002"/>
              <a:gd name="connsiteY6" fmla="*/ 1223212 h 2697170"/>
              <a:gd name="connsiteX7" fmla="*/ 0 w 12192002"/>
              <a:gd name="connsiteY7" fmla="*/ 147159 h 2697170"/>
              <a:gd name="connsiteX8" fmla="*/ 471 w 12192002"/>
              <a:gd name="connsiteY8" fmla="*/ 147293 h 2697170"/>
              <a:gd name="connsiteX9" fmla="*/ 86135 w 12192002"/>
              <a:gd name="connsiteY9" fmla="*/ 158799 h 2697170"/>
              <a:gd name="connsiteX10" fmla="*/ 254018 w 12192002"/>
              <a:gd name="connsiteY10" fmla="*/ 189558 h 2697170"/>
              <a:gd name="connsiteX11" fmla="*/ 316142 w 12192002"/>
              <a:gd name="connsiteY11" fmla="*/ 198965 h 2697170"/>
              <a:gd name="connsiteX12" fmla="*/ 420965 w 12192002"/>
              <a:gd name="connsiteY12" fmla="*/ 223363 h 2697170"/>
              <a:gd name="connsiteX13" fmla="*/ 465307 w 12192002"/>
              <a:gd name="connsiteY13" fmla="*/ 239269 h 2697170"/>
              <a:gd name="connsiteX14" fmla="*/ 467879 w 12192002"/>
              <a:gd name="connsiteY14" fmla="*/ 239154 h 2697170"/>
              <a:gd name="connsiteX15" fmla="*/ 469805 w 12192002"/>
              <a:gd name="connsiteY15" fmla="*/ 243207 h 2697170"/>
              <a:gd name="connsiteX16" fmla="*/ 477917 w 12192002"/>
              <a:gd name="connsiteY16" fmla="*/ 246260 h 2697170"/>
              <a:gd name="connsiteX17" fmla="*/ 504103 w 12192002"/>
              <a:gd name="connsiteY17" fmla="*/ 249406 h 2697170"/>
              <a:gd name="connsiteX18" fmla="*/ 514613 w 12192002"/>
              <a:gd name="connsiteY18" fmla="*/ 249731 h 2697170"/>
              <a:gd name="connsiteX19" fmla="*/ 528580 w 12192002"/>
              <a:gd name="connsiteY19" fmla="*/ 252031 h 2697170"/>
              <a:gd name="connsiteX20" fmla="*/ 528715 w 12192002"/>
              <a:gd name="connsiteY20" fmla="*/ 252360 h 2697170"/>
              <a:gd name="connsiteX21" fmla="*/ 542212 w 12192002"/>
              <a:gd name="connsiteY21" fmla="*/ 253981 h 2697170"/>
              <a:gd name="connsiteX22" fmla="*/ 610916 w 12192002"/>
              <a:gd name="connsiteY22" fmla="*/ 258466 h 2697170"/>
              <a:gd name="connsiteX23" fmla="*/ 675445 w 12192002"/>
              <a:gd name="connsiteY23" fmla="*/ 298242 h 2697170"/>
              <a:gd name="connsiteX24" fmla="*/ 706978 w 12192002"/>
              <a:gd name="connsiteY24" fmla="*/ 308449 h 2697170"/>
              <a:gd name="connsiteX25" fmla="*/ 722688 w 12192002"/>
              <a:gd name="connsiteY25" fmla="*/ 315356 h 2697170"/>
              <a:gd name="connsiteX26" fmla="*/ 788907 w 12192002"/>
              <a:gd name="connsiteY26" fmla="*/ 320888 h 2697170"/>
              <a:gd name="connsiteX27" fmla="*/ 795966 w 12192002"/>
              <a:gd name="connsiteY27" fmla="*/ 323634 h 2697170"/>
              <a:gd name="connsiteX28" fmla="*/ 841143 w 12192002"/>
              <a:gd name="connsiteY28" fmla="*/ 323539 h 2697170"/>
              <a:gd name="connsiteX29" fmla="*/ 863323 w 12192002"/>
              <a:gd name="connsiteY29" fmla="*/ 324988 h 2697170"/>
              <a:gd name="connsiteX30" fmla="*/ 871982 w 12192002"/>
              <a:gd name="connsiteY30" fmla="*/ 322308 h 2697170"/>
              <a:gd name="connsiteX31" fmla="*/ 903506 w 12192002"/>
              <a:gd name="connsiteY31" fmla="*/ 326013 h 2697170"/>
              <a:gd name="connsiteX32" fmla="*/ 906222 w 12192002"/>
              <a:gd name="connsiteY32" fmla="*/ 327603 h 2697170"/>
              <a:gd name="connsiteX33" fmla="*/ 935582 w 12192002"/>
              <a:gd name="connsiteY33" fmla="*/ 326326 h 2697170"/>
              <a:gd name="connsiteX34" fmla="*/ 964244 w 12192002"/>
              <a:gd name="connsiteY34" fmla="*/ 320017 h 2697170"/>
              <a:gd name="connsiteX35" fmla="*/ 1219609 w 12192002"/>
              <a:gd name="connsiteY35" fmla="*/ 367935 h 2697170"/>
              <a:gd name="connsiteX36" fmla="*/ 1416774 w 12192002"/>
              <a:gd name="connsiteY36" fmla="*/ 382458 h 2697170"/>
              <a:gd name="connsiteX37" fmla="*/ 1419448 w 12192002"/>
              <a:gd name="connsiteY37" fmla="*/ 381604 h 2697170"/>
              <a:gd name="connsiteX38" fmla="*/ 5617585 w 12192002"/>
              <a:gd name="connsiteY38" fmla="*/ 697953 h 2697170"/>
              <a:gd name="connsiteX39" fmla="*/ 5661517 w 12192002"/>
              <a:gd name="connsiteY39" fmla="*/ 704207 h 2697170"/>
              <a:gd name="connsiteX40" fmla="*/ 5726029 w 12192002"/>
              <a:gd name="connsiteY40" fmla="*/ 703535 h 2697170"/>
              <a:gd name="connsiteX41" fmla="*/ 5904210 w 12192002"/>
              <a:gd name="connsiteY41" fmla="*/ 706823 h 2697170"/>
              <a:gd name="connsiteX42" fmla="*/ 5992100 w 12192002"/>
              <a:gd name="connsiteY42" fmla="*/ 720371 h 2697170"/>
              <a:gd name="connsiteX43" fmla="*/ 6075556 w 12192002"/>
              <a:gd name="connsiteY43" fmla="*/ 729951 h 2697170"/>
              <a:gd name="connsiteX44" fmla="*/ 6095398 w 12192002"/>
              <a:gd name="connsiteY44" fmla="*/ 743116 h 2697170"/>
              <a:gd name="connsiteX45" fmla="*/ 6145539 w 12192002"/>
              <a:gd name="connsiteY45" fmla="*/ 738953 h 2697170"/>
              <a:gd name="connsiteX46" fmla="*/ 6163802 w 12192002"/>
              <a:gd name="connsiteY46" fmla="*/ 749192 h 2697170"/>
              <a:gd name="connsiteX47" fmla="*/ 6238120 w 12192002"/>
              <a:gd name="connsiteY47" fmla="*/ 731622 h 2697170"/>
              <a:gd name="connsiteX48" fmla="*/ 6238644 w 12192002"/>
              <a:gd name="connsiteY48" fmla="*/ 731866 h 2697170"/>
              <a:gd name="connsiteX49" fmla="*/ 6251400 w 12192002"/>
              <a:gd name="connsiteY49" fmla="*/ 729720 h 2697170"/>
              <a:gd name="connsiteX50" fmla="*/ 6311523 w 12192002"/>
              <a:gd name="connsiteY50" fmla="*/ 715617 h 2697170"/>
              <a:gd name="connsiteX51" fmla="*/ 6413295 w 12192002"/>
              <a:gd name="connsiteY51" fmla="*/ 732388 h 2697170"/>
              <a:gd name="connsiteX52" fmla="*/ 6451267 w 12192002"/>
              <a:gd name="connsiteY52" fmla="*/ 732794 h 2697170"/>
              <a:gd name="connsiteX53" fmla="*/ 6472504 w 12192002"/>
              <a:gd name="connsiteY53" fmla="*/ 734535 h 2697170"/>
              <a:gd name="connsiteX54" fmla="*/ 6474445 w 12192002"/>
              <a:gd name="connsiteY54" fmla="*/ 735625 h 2697170"/>
              <a:gd name="connsiteX55" fmla="*/ 6531992 w 12192002"/>
              <a:gd name="connsiteY55" fmla="*/ 721963 h 2697170"/>
              <a:gd name="connsiteX56" fmla="*/ 6541082 w 12192002"/>
              <a:gd name="connsiteY56" fmla="*/ 722441 h 2697170"/>
              <a:gd name="connsiteX57" fmla="*/ 6576737 w 12192002"/>
              <a:gd name="connsiteY57" fmla="*/ 710600 h 2697170"/>
              <a:gd name="connsiteX58" fmla="*/ 6596145 w 12192002"/>
              <a:gd name="connsiteY58" fmla="*/ 706049 h 2697170"/>
              <a:gd name="connsiteX59" fmla="*/ 6599587 w 12192002"/>
              <a:gd name="connsiteY59" fmla="*/ 701532 h 2697170"/>
              <a:gd name="connsiteX60" fmla="*/ 6629274 w 12192002"/>
              <a:gd name="connsiteY60" fmla="*/ 696453 h 2697170"/>
              <a:gd name="connsiteX61" fmla="*/ 6633455 w 12192002"/>
              <a:gd name="connsiteY61" fmla="*/ 697088 h 2697170"/>
              <a:gd name="connsiteX62" fmla="*/ 6653804 w 12192002"/>
              <a:gd name="connsiteY62" fmla="*/ 688881 h 2697170"/>
              <a:gd name="connsiteX63" fmla="*/ 10731527 w 12192002"/>
              <a:gd name="connsiteY63" fmla="*/ 271884 h 2697170"/>
              <a:gd name="connsiteX64" fmla="*/ 10793745 w 12192002"/>
              <a:gd name="connsiteY64" fmla="*/ 258481 h 2697170"/>
              <a:gd name="connsiteX65" fmla="*/ 10796512 w 12192002"/>
              <a:gd name="connsiteY65" fmla="*/ 253516 h 2697170"/>
              <a:gd name="connsiteX66" fmla="*/ 10856263 w 12192002"/>
              <a:gd name="connsiteY66" fmla="*/ 251783 h 2697170"/>
              <a:gd name="connsiteX67" fmla="*/ 10872952 w 12192002"/>
              <a:gd name="connsiteY67" fmla="*/ 243066 h 2697170"/>
              <a:gd name="connsiteX68" fmla="*/ 10980163 w 12192002"/>
              <a:gd name="connsiteY68" fmla="*/ 237678 h 2697170"/>
              <a:gd name="connsiteX69" fmla="*/ 11037325 w 12192002"/>
              <a:gd name="connsiteY69" fmla="*/ 236454 h 2697170"/>
              <a:gd name="connsiteX70" fmla="*/ 11100867 w 12192002"/>
              <a:gd name="connsiteY70" fmla="*/ 228539 h 2697170"/>
              <a:gd name="connsiteX71" fmla="*/ 11127856 w 12192002"/>
              <a:gd name="connsiteY71" fmla="*/ 215115 h 2697170"/>
              <a:gd name="connsiteX72" fmla="*/ 11166497 w 12192002"/>
              <a:gd name="connsiteY72" fmla="*/ 214810 h 2697170"/>
              <a:gd name="connsiteX73" fmla="*/ 11226397 w 12192002"/>
              <a:gd name="connsiteY73" fmla="*/ 214458 h 2697170"/>
              <a:gd name="connsiteX74" fmla="*/ 11284499 w 12192002"/>
              <a:gd name="connsiteY74" fmla="*/ 215829 h 2697170"/>
              <a:gd name="connsiteX75" fmla="*/ 11332107 w 12192002"/>
              <a:gd name="connsiteY75" fmla="*/ 242856 h 2697170"/>
              <a:gd name="connsiteX76" fmla="*/ 11357066 w 12192002"/>
              <a:gd name="connsiteY76" fmla="*/ 192601 h 2697170"/>
              <a:gd name="connsiteX77" fmla="*/ 11394563 w 12192002"/>
              <a:gd name="connsiteY77" fmla="*/ 186222 h 2697170"/>
              <a:gd name="connsiteX78" fmla="*/ 11407061 w 12192002"/>
              <a:gd name="connsiteY78" fmla="*/ 192354 h 2697170"/>
              <a:gd name="connsiteX79" fmla="*/ 11429464 w 12192002"/>
              <a:gd name="connsiteY79" fmla="*/ 191610 h 2697170"/>
              <a:gd name="connsiteX80" fmla="*/ 11427271 w 12192002"/>
              <a:gd name="connsiteY80" fmla="*/ 181492 h 2697170"/>
              <a:gd name="connsiteX81" fmla="*/ 11487575 w 12192002"/>
              <a:gd name="connsiteY81" fmla="*/ 176136 h 2697170"/>
              <a:gd name="connsiteX82" fmla="*/ 11579517 w 12192002"/>
              <a:gd name="connsiteY82" fmla="*/ 155481 h 2697170"/>
              <a:gd name="connsiteX83" fmla="*/ 11699246 w 12192002"/>
              <a:gd name="connsiteY83" fmla="*/ 138006 h 2697170"/>
              <a:gd name="connsiteX84" fmla="*/ 11882899 w 12192002"/>
              <a:gd name="connsiteY84" fmla="*/ 133514 h 2697170"/>
              <a:gd name="connsiteX85" fmla="*/ 11994747 w 12192002"/>
              <a:gd name="connsiteY85" fmla="*/ 77608 h 2697170"/>
              <a:gd name="connsiteX86" fmla="*/ 12132313 w 12192002"/>
              <a:gd name="connsiteY86" fmla="*/ 28707 h 269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192002" h="2697170">
                <a:moveTo>
                  <a:pt x="12192002" y="0"/>
                </a:moveTo>
                <a:lnTo>
                  <a:pt x="12192002" y="1533100"/>
                </a:lnTo>
                <a:lnTo>
                  <a:pt x="12192000" y="1533100"/>
                </a:lnTo>
                <a:lnTo>
                  <a:pt x="12192000" y="2697170"/>
                </a:lnTo>
                <a:lnTo>
                  <a:pt x="0" y="2697170"/>
                </a:lnTo>
                <a:lnTo>
                  <a:pt x="0" y="1533100"/>
                </a:lnTo>
                <a:lnTo>
                  <a:pt x="0" y="1223212"/>
                </a:lnTo>
                <a:lnTo>
                  <a:pt x="0" y="147159"/>
                </a:lnTo>
                <a:lnTo>
                  <a:pt x="471" y="147293"/>
                </a:lnTo>
                <a:cubicBezTo>
                  <a:pt x="24729" y="155064"/>
                  <a:pt x="49748" y="160893"/>
                  <a:pt x="86135" y="158799"/>
                </a:cubicBezTo>
                <a:cubicBezTo>
                  <a:pt x="148512" y="169521"/>
                  <a:pt x="196165" y="187006"/>
                  <a:pt x="254018" y="189558"/>
                </a:cubicBezTo>
                <a:cubicBezTo>
                  <a:pt x="270380" y="199794"/>
                  <a:pt x="288620" y="205817"/>
                  <a:pt x="316142" y="198965"/>
                </a:cubicBezTo>
                <a:cubicBezTo>
                  <a:pt x="372119" y="211854"/>
                  <a:pt x="375154" y="228531"/>
                  <a:pt x="420965" y="223363"/>
                </a:cubicBezTo>
                <a:cubicBezTo>
                  <a:pt x="435853" y="251962"/>
                  <a:pt x="444677" y="243409"/>
                  <a:pt x="465307" y="239269"/>
                </a:cubicBezTo>
                <a:lnTo>
                  <a:pt x="467879" y="239154"/>
                </a:lnTo>
                <a:lnTo>
                  <a:pt x="469805" y="243207"/>
                </a:lnTo>
                <a:lnTo>
                  <a:pt x="477917" y="246260"/>
                </a:lnTo>
                <a:lnTo>
                  <a:pt x="504103" y="249406"/>
                </a:lnTo>
                <a:lnTo>
                  <a:pt x="514613" y="249731"/>
                </a:lnTo>
                <a:cubicBezTo>
                  <a:pt x="521607" y="250275"/>
                  <a:pt x="525936" y="251045"/>
                  <a:pt x="528580" y="252031"/>
                </a:cubicBezTo>
                <a:lnTo>
                  <a:pt x="528715" y="252360"/>
                </a:lnTo>
                <a:lnTo>
                  <a:pt x="542212" y="253981"/>
                </a:lnTo>
                <a:cubicBezTo>
                  <a:pt x="565469" y="256093"/>
                  <a:pt x="588558" y="257555"/>
                  <a:pt x="610916" y="258466"/>
                </a:cubicBezTo>
                <a:cubicBezTo>
                  <a:pt x="616393" y="276540"/>
                  <a:pt x="706029" y="270830"/>
                  <a:pt x="675445" y="298242"/>
                </a:cubicBezTo>
                <a:cubicBezTo>
                  <a:pt x="704946" y="300323"/>
                  <a:pt x="730905" y="291099"/>
                  <a:pt x="706978" y="308449"/>
                </a:cubicBezTo>
                <a:cubicBezTo>
                  <a:pt x="716265" y="309674"/>
                  <a:pt x="720624" y="312191"/>
                  <a:pt x="722688" y="315356"/>
                </a:cubicBezTo>
                <a:lnTo>
                  <a:pt x="788907" y="320888"/>
                </a:lnTo>
                <a:lnTo>
                  <a:pt x="795966" y="323634"/>
                </a:lnTo>
                <a:lnTo>
                  <a:pt x="841143" y="323539"/>
                </a:lnTo>
                <a:lnTo>
                  <a:pt x="863323" y="324988"/>
                </a:lnTo>
                <a:lnTo>
                  <a:pt x="871982" y="322308"/>
                </a:lnTo>
                <a:cubicBezTo>
                  <a:pt x="880007" y="321130"/>
                  <a:pt x="889794" y="321651"/>
                  <a:pt x="903506" y="326013"/>
                </a:cubicBezTo>
                <a:lnTo>
                  <a:pt x="906222" y="327603"/>
                </a:lnTo>
                <a:lnTo>
                  <a:pt x="935582" y="326326"/>
                </a:lnTo>
                <a:cubicBezTo>
                  <a:pt x="945618" y="325161"/>
                  <a:pt x="955252" y="323170"/>
                  <a:pt x="964244" y="320017"/>
                </a:cubicBezTo>
                <a:cubicBezTo>
                  <a:pt x="1033014" y="355870"/>
                  <a:pt x="1129467" y="349002"/>
                  <a:pt x="1219609" y="367935"/>
                </a:cubicBezTo>
                <a:cubicBezTo>
                  <a:pt x="1229977" y="398399"/>
                  <a:pt x="1341237" y="397275"/>
                  <a:pt x="1416774" y="382458"/>
                </a:cubicBezTo>
                <a:lnTo>
                  <a:pt x="1419448" y="381604"/>
                </a:lnTo>
                <a:lnTo>
                  <a:pt x="5617585" y="697953"/>
                </a:lnTo>
                <a:lnTo>
                  <a:pt x="5661517" y="704207"/>
                </a:lnTo>
                <a:cubicBezTo>
                  <a:pt x="5682155" y="693380"/>
                  <a:pt x="5703444" y="696300"/>
                  <a:pt x="5726029" y="703535"/>
                </a:cubicBezTo>
                <a:cubicBezTo>
                  <a:pt x="5781629" y="696978"/>
                  <a:pt x="5838513" y="706277"/>
                  <a:pt x="5904210" y="706823"/>
                </a:cubicBezTo>
                <a:cubicBezTo>
                  <a:pt x="5968820" y="691506"/>
                  <a:pt x="5921933" y="719890"/>
                  <a:pt x="5992100" y="720371"/>
                </a:cubicBezTo>
                <a:cubicBezTo>
                  <a:pt x="6042842" y="695979"/>
                  <a:pt x="6036614" y="722333"/>
                  <a:pt x="6075556" y="729951"/>
                </a:cubicBezTo>
                <a:lnTo>
                  <a:pt x="6095398" y="743116"/>
                </a:lnTo>
                <a:lnTo>
                  <a:pt x="6145539" y="738953"/>
                </a:lnTo>
                <a:lnTo>
                  <a:pt x="6163802" y="749192"/>
                </a:lnTo>
                <a:cubicBezTo>
                  <a:pt x="6170033" y="747830"/>
                  <a:pt x="6234771" y="731479"/>
                  <a:pt x="6238120" y="731622"/>
                </a:cubicBezTo>
                <a:lnTo>
                  <a:pt x="6238644" y="731866"/>
                </a:lnTo>
                <a:lnTo>
                  <a:pt x="6251400" y="729720"/>
                </a:lnTo>
                <a:cubicBezTo>
                  <a:pt x="6272509" y="725446"/>
                  <a:pt x="6292655" y="720670"/>
                  <a:pt x="6311523" y="715617"/>
                </a:cubicBezTo>
                <a:cubicBezTo>
                  <a:pt x="6338879" y="729445"/>
                  <a:pt x="6402596" y="701291"/>
                  <a:pt x="6413295" y="732388"/>
                </a:cubicBezTo>
                <a:cubicBezTo>
                  <a:pt x="6439302" y="726464"/>
                  <a:pt x="6448113" y="711921"/>
                  <a:pt x="6451267" y="732794"/>
                </a:cubicBezTo>
                <a:cubicBezTo>
                  <a:pt x="6460180" y="731410"/>
                  <a:pt x="6466838" y="732398"/>
                  <a:pt x="6472504" y="734535"/>
                </a:cubicBezTo>
                <a:lnTo>
                  <a:pt x="6474445" y="735625"/>
                </a:lnTo>
                <a:lnTo>
                  <a:pt x="6531992" y="721963"/>
                </a:lnTo>
                <a:lnTo>
                  <a:pt x="6541082" y="722441"/>
                </a:lnTo>
                <a:lnTo>
                  <a:pt x="6576737" y="710600"/>
                </a:lnTo>
                <a:lnTo>
                  <a:pt x="6596145" y="706049"/>
                </a:lnTo>
                <a:lnTo>
                  <a:pt x="6599587" y="701532"/>
                </a:lnTo>
                <a:cubicBezTo>
                  <a:pt x="6604445" y="698450"/>
                  <a:pt x="6612858" y="696341"/>
                  <a:pt x="6629274" y="696453"/>
                </a:cubicBezTo>
                <a:lnTo>
                  <a:pt x="6633455" y="697088"/>
                </a:lnTo>
                <a:lnTo>
                  <a:pt x="6653804" y="688881"/>
                </a:lnTo>
                <a:lnTo>
                  <a:pt x="10731527" y="271884"/>
                </a:lnTo>
                <a:cubicBezTo>
                  <a:pt x="10783822" y="273380"/>
                  <a:pt x="10790844" y="266359"/>
                  <a:pt x="10793745" y="258481"/>
                </a:cubicBezTo>
                <a:lnTo>
                  <a:pt x="10796512" y="253516"/>
                </a:lnTo>
                <a:lnTo>
                  <a:pt x="10856263" y="251783"/>
                </a:lnTo>
                <a:lnTo>
                  <a:pt x="10872952" y="243066"/>
                </a:lnTo>
                <a:lnTo>
                  <a:pt x="10980163" y="237678"/>
                </a:lnTo>
                <a:cubicBezTo>
                  <a:pt x="10985505" y="209643"/>
                  <a:pt x="11016889" y="246425"/>
                  <a:pt x="11037325" y="236454"/>
                </a:cubicBezTo>
                <a:cubicBezTo>
                  <a:pt x="11052079" y="242843"/>
                  <a:pt x="11089891" y="230964"/>
                  <a:pt x="11100867" y="228539"/>
                </a:cubicBezTo>
                <a:lnTo>
                  <a:pt x="11127856" y="215115"/>
                </a:lnTo>
                <a:lnTo>
                  <a:pt x="11166497" y="214810"/>
                </a:lnTo>
                <a:cubicBezTo>
                  <a:pt x="11184044" y="212083"/>
                  <a:pt x="11217231" y="225251"/>
                  <a:pt x="11226397" y="214458"/>
                </a:cubicBezTo>
                <a:cubicBezTo>
                  <a:pt x="11239163" y="230646"/>
                  <a:pt x="11232243" y="221976"/>
                  <a:pt x="11284499" y="215829"/>
                </a:cubicBezTo>
                <a:cubicBezTo>
                  <a:pt x="11308762" y="223016"/>
                  <a:pt x="11292907" y="257795"/>
                  <a:pt x="11332107" y="242856"/>
                </a:cubicBezTo>
                <a:cubicBezTo>
                  <a:pt x="11318141" y="220143"/>
                  <a:pt x="11374400" y="218529"/>
                  <a:pt x="11357066" y="192601"/>
                </a:cubicBezTo>
                <a:lnTo>
                  <a:pt x="11394563" y="186222"/>
                </a:lnTo>
                <a:lnTo>
                  <a:pt x="11407061" y="192354"/>
                </a:lnTo>
                <a:lnTo>
                  <a:pt x="11429464" y="191610"/>
                </a:lnTo>
                <a:lnTo>
                  <a:pt x="11427271" y="181492"/>
                </a:lnTo>
                <a:lnTo>
                  <a:pt x="11487575" y="176136"/>
                </a:lnTo>
                <a:cubicBezTo>
                  <a:pt x="11532252" y="171278"/>
                  <a:pt x="11591672" y="178952"/>
                  <a:pt x="11579517" y="155481"/>
                </a:cubicBezTo>
                <a:cubicBezTo>
                  <a:pt x="11589631" y="126475"/>
                  <a:pt x="11708855" y="168211"/>
                  <a:pt x="11699246" y="138006"/>
                </a:cubicBezTo>
                <a:cubicBezTo>
                  <a:pt x="11743182" y="155461"/>
                  <a:pt x="11821229" y="135866"/>
                  <a:pt x="11882899" y="133514"/>
                </a:cubicBezTo>
                <a:cubicBezTo>
                  <a:pt x="11890092" y="119292"/>
                  <a:pt x="11967928" y="71587"/>
                  <a:pt x="11994747" y="77608"/>
                </a:cubicBezTo>
                <a:cubicBezTo>
                  <a:pt x="12094260" y="75861"/>
                  <a:pt x="12045032" y="62453"/>
                  <a:pt x="12132313" y="28707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306E64-E868-4378-9486-393C92BC8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0038" y="3652343"/>
            <a:ext cx="4738051" cy="276608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A5FD61-AF28-4544-AF3E-7193BDDDC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7964" y="3634711"/>
            <a:ext cx="4738051" cy="27660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EE900A-E2DA-4E6C-99E8-13AFD2D51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90" b="1"/>
          <a:stretch/>
        </p:blipFill>
        <p:spPr>
          <a:xfrm>
            <a:off x="1303217" y="3760846"/>
            <a:ext cx="4491692" cy="2526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9D7F9-7C60-40EA-A9EF-DEAD95521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" r="1549"/>
          <a:stretch/>
        </p:blipFill>
        <p:spPr>
          <a:xfrm>
            <a:off x="6397065" y="3760846"/>
            <a:ext cx="4459847" cy="25256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D04A91A2-CE7F-48E8-BB92-04D405D82A06}"/>
                  </a:ext>
                </a:extLst>
              </p:cNvPr>
              <p:cNvSpPr txBox="1"/>
              <p:nvPr/>
            </p:nvSpPr>
            <p:spPr>
              <a:xfrm>
                <a:off x="1201221" y="1587444"/>
                <a:ext cx="471686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200.572 datapunkter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Labels: 41 kategorier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Ujævn fordeling af kategorier: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Min datapunkter: 996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Max datapunkter: 32.696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Median: 3412,5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Mindskes ved at slå kategorier sammen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a-DK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a-DK" sz="1400" dirty="0"/>
                  <a:t> 26 kategorier</a:t>
                </a:r>
              </a:p>
            </p:txBody>
          </p:sp>
        </mc:Choice>
        <mc:Fallback xmlns="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D04A91A2-CE7F-48E8-BB92-04D405D82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221" y="1587444"/>
                <a:ext cx="4716868" cy="1815882"/>
              </a:xfrm>
              <a:prstGeom prst="rect">
                <a:avLst/>
              </a:prstGeom>
              <a:blipFill>
                <a:blip r:embed="rId4"/>
                <a:stretch>
                  <a:fillRect l="-129" t="-336" b="-268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kstfelt 7">
            <a:extLst>
              <a:ext uri="{FF2B5EF4-FFF2-40B4-BE49-F238E27FC236}">
                <a16:creationId xmlns:a16="http://schemas.microsoft.com/office/drawing/2014/main" id="{47C697B9-CEA5-42A4-91E7-F568494D6C4B}"/>
              </a:ext>
            </a:extLst>
          </p:cNvPr>
          <p:cNvSpPr txBox="1"/>
          <p:nvPr/>
        </p:nvSpPr>
        <p:spPr>
          <a:xfrm>
            <a:off x="6261936" y="1591417"/>
            <a:ext cx="45949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Overskrifter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Cutoff ved 120 karakterer – mister 274 datapunkter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a-DK" sz="1400" dirty="0"/>
              <a:t>Pæn fordeling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a-DK" sz="1400" dirty="0"/>
              <a:t>Cirka 9½ ord pr. overskrift</a:t>
            </a:r>
          </a:p>
        </p:txBody>
      </p:sp>
    </p:spTree>
    <p:extLst>
      <p:ext uri="{BB962C8B-B14F-4D97-AF65-F5344CB8AC3E}">
        <p14:creationId xmlns:p14="http://schemas.microsoft.com/office/powerpoint/2010/main" val="298489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E4022-7C66-4570-81EC-B07E77EC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621448" cy="1216024"/>
          </a:xfrm>
        </p:spPr>
        <p:txBody>
          <a:bodyPr>
            <a:normAutofit/>
          </a:bodyPr>
          <a:lstStyle/>
          <a:p>
            <a:r>
              <a:rPr lang="da-DK"/>
              <a:t>Udfordringer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6178B-06C6-4D4E-9BE0-792C4648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47357"/>
            <a:ext cx="9621448" cy="4107019"/>
          </a:xfrm>
        </p:spPr>
        <p:txBody>
          <a:bodyPr>
            <a:normAutofit/>
          </a:bodyPr>
          <a:lstStyle/>
          <a:p>
            <a:r>
              <a:rPr lang="da-DK" dirty="0"/>
              <a:t>Få data i korrekt format (Dataloader)</a:t>
            </a:r>
          </a:p>
          <a:p>
            <a:pPr lvl="2"/>
            <a:r>
              <a:rPr lang="da-DK" dirty="0"/>
              <a:t>Zero-</a:t>
            </a:r>
            <a:r>
              <a:rPr lang="da-DK" dirty="0" err="1"/>
              <a:t>pad</a:t>
            </a:r>
            <a:r>
              <a:rPr lang="da-DK" dirty="0"/>
              <a:t>, ordforråd</a:t>
            </a:r>
          </a:p>
          <a:p>
            <a:r>
              <a:rPr lang="da-DK" dirty="0"/>
              <a:t>Optimer hastighed</a:t>
            </a:r>
          </a:p>
        </p:txBody>
      </p:sp>
      <p:sp>
        <p:nvSpPr>
          <p:cNvPr id="29" name="Freeform: Shape 20">
            <a:extLst>
              <a:ext uri="{FF2B5EF4-FFF2-40B4-BE49-F238E27FC236}">
                <a16:creationId xmlns:a16="http://schemas.microsoft.com/office/drawing/2014/main" id="{80FB4D7A-9B72-446C-9A0D-C0A2986BC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61483" y="-2"/>
            <a:ext cx="1329192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101112" y="6857735"/>
                </a:lnTo>
                <a:cubicBezTo>
                  <a:pt x="115369" y="6839114"/>
                  <a:pt x="142394" y="6806441"/>
                  <a:pt x="137705" y="6776847"/>
                </a:cubicBezTo>
                <a:cubicBezTo>
                  <a:pt x="148424" y="6767643"/>
                  <a:pt x="156380" y="6753187"/>
                  <a:pt x="149205" y="6737706"/>
                </a:cubicBezTo>
                <a:cubicBezTo>
                  <a:pt x="155245" y="6708183"/>
                  <a:pt x="170958" y="6713000"/>
                  <a:pt x="173944" y="6691589"/>
                </a:cubicBezTo>
                <a:cubicBezTo>
                  <a:pt x="174057" y="6689618"/>
                  <a:pt x="165855" y="6661941"/>
                  <a:pt x="165968" y="6659970"/>
                </a:cubicBezTo>
                <a:cubicBezTo>
                  <a:pt x="166538" y="6656036"/>
                  <a:pt x="165560" y="6637698"/>
                  <a:pt x="166592" y="6636211"/>
                </a:cubicBezTo>
                <a:lnTo>
                  <a:pt x="184036" y="6594177"/>
                </a:lnTo>
                <a:cubicBezTo>
                  <a:pt x="192044" y="6580421"/>
                  <a:pt x="188570" y="6573022"/>
                  <a:pt x="198076" y="6557575"/>
                </a:cubicBezTo>
                <a:cubicBezTo>
                  <a:pt x="200255" y="6540981"/>
                  <a:pt x="232864" y="6478671"/>
                  <a:pt x="251033" y="6492130"/>
                </a:cubicBezTo>
                <a:cubicBezTo>
                  <a:pt x="252316" y="6486906"/>
                  <a:pt x="263405" y="6432771"/>
                  <a:pt x="266720" y="6431610"/>
                </a:cubicBezTo>
                <a:lnTo>
                  <a:pt x="310425" y="6379786"/>
                </a:lnTo>
                <a:cubicBezTo>
                  <a:pt x="310468" y="6347539"/>
                  <a:pt x="314739" y="6343120"/>
                  <a:pt x="293648" y="6334727"/>
                </a:cubicBezTo>
                <a:cubicBezTo>
                  <a:pt x="293165" y="6323607"/>
                  <a:pt x="271546" y="6324415"/>
                  <a:pt x="271063" y="6313295"/>
                </a:cubicBezTo>
                <a:cubicBezTo>
                  <a:pt x="270633" y="6307513"/>
                  <a:pt x="278657" y="6285828"/>
                  <a:pt x="278227" y="6280046"/>
                </a:cubicBezTo>
                <a:cubicBezTo>
                  <a:pt x="276993" y="6275532"/>
                  <a:pt x="276658" y="6280700"/>
                  <a:pt x="281226" y="6272987"/>
                </a:cubicBezTo>
                <a:lnTo>
                  <a:pt x="288000" y="6252834"/>
                </a:ln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3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FCF995-2C6B-45D2-B3F2-9E3C4F10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da-DK" dirty="0"/>
              <a:t>Hyperparametre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D21CE36-38FB-4FD4-B2F5-3FD39AA9F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da-DK" dirty="0"/>
              <a:t>Hvordan skal vi vælge de rigtige?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da-DK" dirty="0"/>
              <a:t>Hyperoptimering</a:t>
            </a:r>
          </a:p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79C64052-7591-4899-804E-2E618A6385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7" b="2365"/>
          <a:stretch/>
        </p:blipFill>
        <p:spPr>
          <a:xfrm>
            <a:off x="6450426" y="2729957"/>
            <a:ext cx="4788505" cy="2342441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E7819-C01F-4A61-B636-02412314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netværksarkitektur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08DD55-7CA2-420A-961E-2DAFE3D7B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LSTM (long short-term </a:t>
            </a:r>
            <a:r>
              <a:rPr lang="da-DK" dirty="0" err="1"/>
              <a:t>memory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561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042ABB9-BD49-431C-99F4-7B7A2F094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2CAB1-63D0-4A2F-BE3B-DF3334E5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80" y="609601"/>
            <a:ext cx="4867210" cy="2819398"/>
          </a:xfrm>
        </p:spPr>
        <p:txBody>
          <a:bodyPr anchor="t">
            <a:normAutofit/>
          </a:bodyPr>
          <a:lstStyle/>
          <a:p>
            <a:r>
              <a:rPr lang="da-DK" dirty="0"/>
              <a:t>Foreløbige resultater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3F471C-BC39-41CB-B646-879F51722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7736" y="1317072"/>
            <a:ext cx="5173746" cy="2111928"/>
          </a:xfrm>
        </p:spPr>
        <p:txBody>
          <a:bodyPr>
            <a:normAutofit/>
          </a:bodyPr>
          <a:lstStyle/>
          <a:p>
            <a:r>
              <a:rPr lang="da-DK" dirty="0"/>
              <a:t>Accuracy et sted mellem 55% og 65%</a:t>
            </a:r>
          </a:p>
          <a:p>
            <a:r>
              <a:rPr lang="da-DK" dirty="0"/>
              <a:t>Vi har et overfitting problem</a:t>
            </a:r>
          </a:p>
          <a:p>
            <a:pPr marL="560070" lvl="1" indent="-285750">
              <a:buSzPct val="80000"/>
              <a:buFont typeface="Arial" panose="020B0604020202020204" pitchFamily="34" charset="0"/>
              <a:buChar char="•"/>
            </a:pPr>
            <a:r>
              <a:rPr lang="da-DK" dirty="0"/>
              <a:t>Jo mere vi træner, jo dårligere accuracy på validation data</a:t>
            </a:r>
          </a:p>
          <a:p>
            <a:pPr marL="560070" lvl="1" indent="-285750">
              <a:buSzPct val="80000"/>
              <a:buFont typeface="Arial" panose="020B0604020202020204" pitchFamily="34" charset="0"/>
              <a:buChar char="•"/>
            </a:pPr>
            <a:r>
              <a:rPr lang="da-DK" dirty="0"/>
              <a:t>Accuracy på træningsdata er 92%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2542CA9-1282-466C-9192-C3FE8D5BF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60830"/>
            <a:ext cx="12192002" cy="2697170"/>
          </a:xfrm>
          <a:custGeom>
            <a:avLst/>
            <a:gdLst>
              <a:gd name="connsiteX0" fmla="*/ 12192002 w 12192002"/>
              <a:gd name="connsiteY0" fmla="*/ 0 h 2697170"/>
              <a:gd name="connsiteX1" fmla="*/ 12192002 w 12192002"/>
              <a:gd name="connsiteY1" fmla="*/ 1533100 h 2697170"/>
              <a:gd name="connsiteX2" fmla="*/ 12192000 w 12192002"/>
              <a:gd name="connsiteY2" fmla="*/ 1533100 h 2697170"/>
              <a:gd name="connsiteX3" fmla="*/ 12192000 w 12192002"/>
              <a:gd name="connsiteY3" fmla="*/ 2697170 h 2697170"/>
              <a:gd name="connsiteX4" fmla="*/ 0 w 12192002"/>
              <a:gd name="connsiteY4" fmla="*/ 2697170 h 2697170"/>
              <a:gd name="connsiteX5" fmla="*/ 0 w 12192002"/>
              <a:gd name="connsiteY5" fmla="*/ 1533100 h 2697170"/>
              <a:gd name="connsiteX6" fmla="*/ 0 w 12192002"/>
              <a:gd name="connsiteY6" fmla="*/ 1223212 h 2697170"/>
              <a:gd name="connsiteX7" fmla="*/ 0 w 12192002"/>
              <a:gd name="connsiteY7" fmla="*/ 147159 h 2697170"/>
              <a:gd name="connsiteX8" fmla="*/ 471 w 12192002"/>
              <a:gd name="connsiteY8" fmla="*/ 147293 h 2697170"/>
              <a:gd name="connsiteX9" fmla="*/ 86135 w 12192002"/>
              <a:gd name="connsiteY9" fmla="*/ 158799 h 2697170"/>
              <a:gd name="connsiteX10" fmla="*/ 254018 w 12192002"/>
              <a:gd name="connsiteY10" fmla="*/ 189558 h 2697170"/>
              <a:gd name="connsiteX11" fmla="*/ 316142 w 12192002"/>
              <a:gd name="connsiteY11" fmla="*/ 198965 h 2697170"/>
              <a:gd name="connsiteX12" fmla="*/ 420965 w 12192002"/>
              <a:gd name="connsiteY12" fmla="*/ 223363 h 2697170"/>
              <a:gd name="connsiteX13" fmla="*/ 465307 w 12192002"/>
              <a:gd name="connsiteY13" fmla="*/ 239269 h 2697170"/>
              <a:gd name="connsiteX14" fmla="*/ 467879 w 12192002"/>
              <a:gd name="connsiteY14" fmla="*/ 239154 h 2697170"/>
              <a:gd name="connsiteX15" fmla="*/ 469805 w 12192002"/>
              <a:gd name="connsiteY15" fmla="*/ 243207 h 2697170"/>
              <a:gd name="connsiteX16" fmla="*/ 477917 w 12192002"/>
              <a:gd name="connsiteY16" fmla="*/ 246260 h 2697170"/>
              <a:gd name="connsiteX17" fmla="*/ 504103 w 12192002"/>
              <a:gd name="connsiteY17" fmla="*/ 249406 h 2697170"/>
              <a:gd name="connsiteX18" fmla="*/ 514613 w 12192002"/>
              <a:gd name="connsiteY18" fmla="*/ 249731 h 2697170"/>
              <a:gd name="connsiteX19" fmla="*/ 528580 w 12192002"/>
              <a:gd name="connsiteY19" fmla="*/ 252031 h 2697170"/>
              <a:gd name="connsiteX20" fmla="*/ 528715 w 12192002"/>
              <a:gd name="connsiteY20" fmla="*/ 252360 h 2697170"/>
              <a:gd name="connsiteX21" fmla="*/ 542212 w 12192002"/>
              <a:gd name="connsiteY21" fmla="*/ 253981 h 2697170"/>
              <a:gd name="connsiteX22" fmla="*/ 610916 w 12192002"/>
              <a:gd name="connsiteY22" fmla="*/ 258466 h 2697170"/>
              <a:gd name="connsiteX23" fmla="*/ 675445 w 12192002"/>
              <a:gd name="connsiteY23" fmla="*/ 298242 h 2697170"/>
              <a:gd name="connsiteX24" fmla="*/ 706978 w 12192002"/>
              <a:gd name="connsiteY24" fmla="*/ 308449 h 2697170"/>
              <a:gd name="connsiteX25" fmla="*/ 722688 w 12192002"/>
              <a:gd name="connsiteY25" fmla="*/ 315356 h 2697170"/>
              <a:gd name="connsiteX26" fmla="*/ 788907 w 12192002"/>
              <a:gd name="connsiteY26" fmla="*/ 320888 h 2697170"/>
              <a:gd name="connsiteX27" fmla="*/ 795966 w 12192002"/>
              <a:gd name="connsiteY27" fmla="*/ 323634 h 2697170"/>
              <a:gd name="connsiteX28" fmla="*/ 841143 w 12192002"/>
              <a:gd name="connsiteY28" fmla="*/ 323539 h 2697170"/>
              <a:gd name="connsiteX29" fmla="*/ 863323 w 12192002"/>
              <a:gd name="connsiteY29" fmla="*/ 324988 h 2697170"/>
              <a:gd name="connsiteX30" fmla="*/ 871982 w 12192002"/>
              <a:gd name="connsiteY30" fmla="*/ 322308 h 2697170"/>
              <a:gd name="connsiteX31" fmla="*/ 903506 w 12192002"/>
              <a:gd name="connsiteY31" fmla="*/ 326013 h 2697170"/>
              <a:gd name="connsiteX32" fmla="*/ 906222 w 12192002"/>
              <a:gd name="connsiteY32" fmla="*/ 327603 h 2697170"/>
              <a:gd name="connsiteX33" fmla="*/ 935582 w 12192002"/>
              <a:gd name="connsiteY33" fmla="*/ 326326 h 2697170"/>
              <a:gd name="connsiteX34" fmla="*/ 964244 w 12192002"/>
              <a:gd name="connsiteY34" fmla="*/ 320017 h 2697170"/>
              <a:gd name="connsiteX35" fmla="*/ 1219609 w 12192002"/>
              <a:gd name="connsiteY35" fmla="*/ 367935 h 2697170"/>
              <a:gd name="connsiteX36" fmla="*/ 1416774 w 12192002"/>
              <a:gd name="connsiteY36" fmla="*/ 382458 h 2697170"/>
              <a:gd name="connsiteX37" fmla="*/ 1419448 w 12192002"/>
              <a:gd name="connsiteY37" fmla="*/ 381604 h 2697170"/>
              <a:gd name="connsiteX38" fmla="*/ 5617585 w 12192002"/>
              <a:gd name="connsiteY38" fmla="*/ 697953 h 2697170"/>
              <a:gd name="connsiteX39" fmla="*/ 5661517 w 12192002"/>
              <a:gd name="connsiteY39" fmla="*/ 704207 h 2697170"/>
              <a:gd name="connsiteX40" fmla="*/ 5726029 w 12192002"/>
              <a:gd name="connsiteY40" fmla="*/ 703535 h 2697170"/>
              <a:gd name="connsiteX41" fmla="*/ 5904210 w 12192002"/>
              <a:gd name="connsiteY41" fmla="*/ 706823 h 2697170"/>
              <a:gd name="connsiteX42" fmla="*/ 5992100 w 12192002"/>
              <a:gd name="connsiteY42" fmla="*/ 720371 h 2697170"/>
              <a:gd name="connsiteX43" fmla="*/ 6075556 w 12192002"/>
              <a:gd name="connsiteY43" fmla="*/ 729951 h 2697170"/>
              <a:gd name="connsiteX44" fmla="*/ 6095398 w 12192002"/>
              <a:gd name="connsiteY44" fmla="*/ 743116 h 2697170"/>
              <a:gd name="connsiteX45" fmla="*/ 6145539 w 12192002"/>
              <a:gd name="connsiteY45" fmla="*/ 738953 h 2697170"/>
              <a:gd name="connsiteX46" fmla="*/ 6163802 w 12192002"/>
              <a:gd name="connsiteY46" fmla="*/ 749192 h 2697170"/>
              <a:gd name="connsiteX47" fmla="*/ 6238120 w 12192002"/>
              <a:gd name="connsiteY47" fmla="*/ 731622 h 2697170"/>
              <a:gd name="connsiteX48" fmla="*/ 6238644 w 12192002"/>
              <a:gd name="connsiteY48" fmla="*/ 731866 h 2697170"/>
              <a:gd name="connsiteX49" fmla="*/ 6251400 w 12192002"/>
              <a:gd name="connsiteY49" fmla="*/ 729720 h 2697170"/>
              <a:gd name="connsiteX50" fmla="*/ 6311523 w 12192002"/>
              <a:gd name="connsiteY50" fmla="*/ 715617 h 2697170"/>
              <a:gd name="connsiteX51" fmla="*/ 6413295 w 12192002"/>
              <a:gd name="connsiteY51" fmla="*/ 732388 h 2697170"/>
              <a:gd name="connsiteX52" fmla="*/ 6451267 w 12192002"/>
              <a:gd name="connsiteY52" fmla="*/ 732794 h 2697170"/>
              <a:gd name="connsiteX53" fmla="*/ 6472504 w 12192002"/>
              <a:gd name="connsiteY53" fmla="*/ 734535 h 2697170"/>
              <a:gd name="connsiteX54" fmla="*/ 6474445 w 12192002"/>
              <a:gd name="connsiteY54" fmla="*/ 735625 h 2697170"/>
              <a:gd name="connsiteX55" fmla="*/ 6531992 w 12192002"/>
              <a:gd name="connsiteY55" fmla="*/ 721963 h 2697170"/>
              <a:gd name="connsiteX56" fmla="*/ 6541082 w 12192002"/>
              <a:gd name="connsiteY56" fmla="*/ 722441 h 2697170"/>
              <a:gd name="connsiteX57" fmla="*/ 6576737 w 12192002"/>
              <a:gd name="connsiteY57" fmla="*/ 710600 h 2697170"/>
              <a:gd name="connsiteX58" fmla="*/ 6596145 w 12192002"/>
              <a:gd name="connsiteY58" fmla="*/ 706049 h 2697170"/>
              <a:gd name="connsiteX59" fmla="*/ 6599587 w 12192002"/>
              <a:gd name="connsiteY59" fmla="*/ 701532 h 2697170"/>
              <a:gd name="connsiteX60" fmla="*/ 6629274 w 12192002"/>
              <a:gd name="connsiteY60" fmla="*/ 696453 h 2697170"/>
              <a:gd name="connsiteX61" fmla="*/ 6633455 w 12192002"/>
              <a:gd name="connsiteY61" fmla="*/ 697088 h 2697170"/>
              <a:gd name="connsiteX62" fmla="*/ 6653804 w 12192002"/>
              <a:gd name="connsiteY62" fmla="*/ 688881 h 2697170"/>
              <a:gd name="connsiteX63" fmla="*/ 10731527 w 12192002"/>
              <a:gd name="connsiteY63" fmla="*/ 271884 h 2697170"/>
              <a:gd name="connsiteX64" fmla="*/ 10793745 w 12192002"/>
              <a:gd name="connsiteY64" fmla="*/ 258481 h 2697170"/>
              <a:gd name="connsiteX65" fmla="*/ 10796512 w 12192002"/>
              <a:gd name="connsiteY65" fmla="*/ 253516 h 2697170"/>
              <a:gd name="connsiteX66" fmla="*/ 10856263 w 12192002"/>
              <a:gd name="connsiteY66" fmla="*/ 251783 h 2697170"/>
              <a:gd name="connsiteX67" fmla="*/ 10872952 w 12192002"/>
              <a:gd name="connsiteY67" fmla="*/ 243066 h 2697170"/>
              <a:gd name="connsiteX68" fmla="*/ 10980163 w 12192002"/>
              <a:gd name="connsiteY68" fmla="*/ 237678 h 2697170"/>
              <a:gd name="connsiteX69" fmla="*/ 11037325 w 12192002"/>
              <a:gd name="connsiteY69" fmla="*/ 236454 h 2697170"/>
              <a:gd name="connsiteX70" fmla="*/ 11100867 w 12192002"/>
              <a:gd name="connsiteY70" fmla="*/ 228539 h 2697170"/>
              <a:gd name="connsiteX71" fmla="*/ 11127856 w 12192002"/>
              <a:gd name="connsiteY71" fmla="*/ 215115 h 2697170"/>
              <a:gd name="connsiteX72" fmla="*/ 11166497 w 12192002"/>
              <a:gd name="connsiteY72" fmla="*/ 214810 h 2697170"/>
              <a:gd name="connsiteX73" fmla="*/ 11226397 w 12192002"/>
              <a:gd name="connsiteY73" fmla="*/ 214458 h 2697170"/>
              <a:gd name="connsiteX74" fmla="*/ 11284499 w 12192002"/>
              <a:gd name="connsiteY74" fmla="*/ 215829 h 2697170"/>
              <a:gd name="connsiteX75" fmla="*/ 11332107 w 12192002"/>
              <a:gd name="connsiteY75" fmla="*/ 242856 h 2697170"/>
              <a:gd name="connsiteX76" fmla="*/ 11357066 w 12192002"/>
              <a:gd name="connsiteY76" fmla="*/ 192601 h 2697170"/>
              <a:gd name="connsiteX77" fmla="*/ 11394563 w 12192002"/>
              <a:gd name="connsiteY77" fmla="*/ 186222 h 2697170"/>
              <a:gd name="connsiteX78" fmla="*/ 11407061 w 12192002"/>
              <a:gd name="connsiteY78" fmla="*/ 192354 h 2697170"/>
              <a:gd name="connsiteX79" fmla="*/ 11429464 w 12192002"/>
              <a:gd name="connsiteY79" fmla="*/ 191610 h 2697170"/>
              <a:gd name="connsiteX80" fmla="*/ 11427271 w 12192002"/>
              <a:gd name="connsiteY80" fmla="*/ 181492 h 2697170"/>
              <a:gd name="connsiteX81" fmla="*/ 11487575 w 12192002"/>
              <a:gd name="connsiteY81" fmla="*/ 176136 h 2697170"/>
              <a:gd name="connsiteX82" fmla="*/ 11579517 w 12192002"/>
              <a:gd name="connsiteY82" fmla="*/ 155481 h 2697170"/>
              <a:gd name="connsiteX83" fmla="*/ 11699246 w 12192002"/>
              <a:gd name="connsiteY83" fmla="*/ 138006 h 2697170"/>
              <a:gd name="connsiteX84" fmla="*/ 11882899 w 12192002"/>
              <a:gd name="connsiteY84" fmla="*/ 133514 h 2697170"/>
              <a:gd name="connsiteX85" fmla="*/ 11994747 w 12192002"/>
              <a:gd name="connsiteY85" fmla="*/ 77608 h 2697170"/>
              <a:gd name="connsiteX86" fmla="*/ 12132313 w 12192002"/>
              <a:gd name="connsiteY86" fmla="*/ 28707 h 269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192002" h="2697170">
                <a:moveTo>
                  <a:pt x="12192002" y="0"/>
                </a:moveTo>
                <a:lnTo>
                  <a:pt x="12192002" y="1533100"/>
                </a:lnTo>
                <a:lnTo>
                  <a:pt x="12192000" y="1533100"/>
                </a:lnTo>
                <a:lnTo>
                  <a:pt x="12192000" y="2697170"/>
                </a:lnTo>
                <a:lnTo>
                  <a:pt x="0" y="2697170"/>
                </a:lnTo>
                <a:lnTo>
                  <a:pt x="0" y="1533100"/>
                </a:lnTo>
                <a:lnTo>
                  <a:pt x="0" y="1223212"/>
                </a:lnTo>
                <a:lnTo>
                  <a:pt x="0" y="147159"/>
                </a:lnTo>
                <a:lnTo>
                  <a:pt x="471" y="147293"/>
                </a:lnTo>
                <a:cubicBezTo>
                  <a:pt x="24729" y="155064"/>
                  <a:pt x="49748" y="160893"/>
                  <a:pt x="86135" y="158799"/>
                </a:cubicBezTo>
                <a:cubicBezTo>
                  <a:pt x="148512" y="169521"/>
                  <a:pt x="196165" y="187006"/>
                  <a:pt x="254018" y="189558"/>
                </a:cubicBezTo>
                <a:cubicBezTo>
                  <a:pt x="270380" y="199794"/>
                  <a:pt x="288620" y="205817"/>
                  <a:pt x="316142" y="198965"/>
                </a:cubicBezTo>
                <a:cubicBezTo>
                  <a:pt x="372119" y="211854"/>
                  <a:pt x="375154" y="228531"/>
                  <a:pt x="420965" y="223363"/>
                </a:cubicBezTo>
                <a:cubicBezTo>
                  <a:pt x="435853" y="251962"/>
                  <a:pt x="444677" y="243409"/>
                  <a:pt x="465307" y="239269"/>
                </a:cubicBezTo>
                <a:lnTo>
                  <a:pt x="467879" y="239154"/>
                </a:lnTo>
                <a:lnTo>
                  <a:pt x="469805" y="243207"/>
                </a:lnTo>
                <a:lnTo>
                  <a:pt x="477917" y="246260"/>
                </a:lnTo>
                <a:lnTo>
                  <a:pt x="504103" y="249406"/>
                </a:lnTo>
                <a:lnTo>
                  <a:pt x="514613" y="249731"/>
                </a:lnTo>
                <a:cubicBezTo>
                  <a:pt x="521607" y="250275"/>
                  <a:pt x="525936" y="251045"/>
                  <a:pt x="528580" y="252031"/>
                </a:cubicBezTo>
                <a:lnTo>
                  <a:pt x="528715" y="252360"/>
                </a:lnTo>
                <a:lnTo>
                  <a:pt x="542212" y="253981"/>
                </a:lnTo>
                <a:cubicBezTo>
                  <a:pt x="565469" y="256093"/>
                  <a:pt x="588558" y="257555"/>
                  <a:pt x="610916" y="258466"/>
                </a:cubicBezTo>
                <a:cubicBezTo>
                  <a:pt x="616393" y="276540"/>
                  <a:pt x="706029" y="270830"/>
                  <a:pt x="675445" y="298242"/>
                </a:cubicBezTo>
                <a:cubicBezTo>
                  <a:pt x="704946" y="300323"/>
                  <a:pt x="730905" y="291099"/>
                  <a:pt x="706978" y="308449"/>
                </a:cubicBezTo>
                <a:cubicBezTo>
                  <a:pt x="716265" y="309674"/>
                  <a:pt x="720624" y="312191"/>
                  <a:pt x="722688" y="315356"/>
                </a:cubicBezTo>
                <a:lnTo>
                  <a:pt x="788907" y="320888"/>
                </a:lnTo>
                <a:lnTo>
                  <a:pt x="795966" y="323634"/>
                </a:lnTo>
                <a:lnTo>
                  <a:pt x="841143" y="323539"/>
                </a:lnTo>
                <a:lnTo>
                  <a:pt x="863323" y="324988"/>
                </a:lnTo>
                <a:lnTo>
                  <a:pt x="871982" y="322308"/>
                </a:lnTo>
                <a:cubicBezTo>
                  <a:pt x="880007" y="321130"/>
                  <a:pt x="889794" y="321651"/>
                  <a:pt x="903506" y="326013"/>
                </a:cubicBezTo>
                <a:lnTo>
                  <a:pt x="906222" y="327603"/>
                </a:lnTo>
                <a:lnTo>
                  <a:pt x="935582" y="326326"/>
                </a:lnTo>
                <a:cubicBezTo>
                  <a:pt x="945618" y="325161"/>
                  <a:pt x="955252" y="323170"/>
                  <a:pt x="964244" y="320017"/>
                </a:cubicBezTo>
                <a:cubicBezTo>
                  <a:pt x="1033014" y="355870"/>
                  <a:pt x="1129467" y="349002"/>
                  <a:pt x="1219609" y="367935"/>
                </a:cubicBezTo>
                <a:cubicBezTo>
                  <a:pt x="1229977" y="398399"/>
                  <a:pt x="1341237" y="397275"/>
                  <a:pt x="1416774" y="382458"/>
                </a:cubicBezTo>
                <a:lnTo>
                  <a:pt x="1419448" y="381604"/>
                </a:lnTo>
                <a:lnTo>
                  <a:pt x="5617585" y="697953"/>
                </a:lnTo>
                <a:lnTo>
                  <a:pt x="5661517" y="704207"/>
                </a:lnTo>
                <a:cubicBezTo>
                  <a:pt x="5682155" y="693380"/>
                  <a:pt x="5703444" y="696300"/>
                  <a:pt x="5726029" y="703535"/>
                </a:cubicBezTo>
                <a:cubicBezTo>
                  <a:pt x="5781629" y="696978"/>
                  <a:pt x="5838513" y="706277"/>
                  <a:pt x="5904210" y="706823"/>
                </a:cubicBezTo>
                <a:cubicBezTo>
                  <a:pt x="5968820" y="691506"/>
                  <a:pt x="5921933" y="719890"/>
                  <a:pt x="5992100" y="720371"/>
                </a:cubicBezTo>
                <a:cubicBezTo>
                  <a:pt x="6042842" y="695979"/>
                  <a:pt x="6036614" y="722333"/>
                  <a:pt x="6075556" y="729951"/>
                </a:cubicBezTo>
                <a:lnTo>
                  <a:pt x="6095398" y="743116"/>
                </a:lnTo>
                <a:lnTo>
                  <a:pt x="6145539" y="738953"/>
                </a:lnTo>
                <a:lnTo>
                  <a:pt x="6163802" y="749192"/>
                </a:lnTo>
                <a:cubicBezTo>
                  <a:pt x="6170033" y="747830"/>
                  <a:pt x="6234771" y="731479"/>
                  <a:pt x="6238120" y="731622"/>
                </a:cubicBezTo>
                <a:lnTo>
                  <a:pt x="6238644" y="731866"/>
                </a:lnTo>
                <a:lnTo>
                  <a:pt x="6251400" y="729720"/>
                </a:lnTo>
                <a:cubicBezTo>
                  <a:pt x="6272509" y="725446"/>
                  <a:pt x="6292655" y="720670"/>
                  <a:pt x="6311523" y="715617"/>
                </a:cubicBezTo>
                <a:cubicBezTo>
                  <a:pt x="6338879" y="729445"/>
                  <a:pt x="6402596" y="701291"/>
                  <a:pt x="6413295" y="732388"/>
                </a:cubicBezTo>
                <a:cubicBezTo>
                  <a:pt x="6439302" y="726464"/>
                  <a:pt x="6448113" y="711921"/>
                  <a:pt x="6451267" y="732794"/>
                </a:cubicBezTo>
                <a:cubicBezTo>
                  <a:pt x="6460180" y="731410"/>
                  <a:pt x="6466838" y="732398"/>
                  <a:pt x="6472504" y="734535"/>
                </a:cubicBezTo>
                <a:lnTo>
                  <a:pt x="6474445" y="735625"/>
                </a:lnTo>
                <a:lnTo>
                  <a:pt x="6531992" y="721963"/>
                </a:lnTo>
                <a:lnTo>
                  <a:pt x="6541082" y="722441"/>
                </a:lnTo>
                <a:lnTo>
                  <a:pt x="6576737" y="710600"/>
                </a:lnTo>
                <a:lnTo>
                  <a:pt x="6596145" y="706049"/>
                </a:lnTo>
                <a:lnTo>
                  <a:pt x="6599587" y="701532"/>
                </a:lnTo>
                <a:cubicBezTo>
                  <a:pt x="6604445" y="698450"/>
                  <a:pt x="6612858" y="696341"/>
                  <a:pt x="6629274" y="696453"/>
                </a:cubicBezTo>
                <a:lnTo>
                  <a:pt x="6633455" y="697088"/>
                </a:lnTo>
                <a:lnTo>
                  <a:pt x="6653804" y="688881"/>
                </a:lnTo>
                <a:lnTo>
                  <a:pt x="10731527" y="271884"/>
                </a:lnTo>
                <a:cubicBezTo>
                  <a:pt x="10783822" y="273380"/>
                  <a:pt x="10790844" y="266359"/>
                  <a:pt x="10793745" y="258481"/>
                </a:cubicBezTo>
                <a:lnTo>
                  <a:pt x="10796512" y="253516"/>
                </a:lnTo>
                <a:lnTo>
                  <a:pt x="10856263" y="251783"/>
                </a:lnTo>
                <a:lnTo>
                  <a:pt x="10872952" y="243066"/>
                </a:lnTo>
                <a:lnTo>
                  <a:pt x="10980163" y="237678"/>
                </a:lnTo>
                <a:cubicBezTo>
                  <a:pt x="10985505" y="209643"/>
                  <a:pt x="11016889" y="246425"/>
                  <a:pt x="11037325" y="236454"/>
                </a:cubicBezTo>
                <a:cubicBezTo>
                  <a:pt x="11052079" y="242843"/>
                  <a:pt x="11089891" y="230964"/>
                  <a:pt x="11100867" y="228539"/>
                </a:cubicBezTo>
                <a:lnTo>
                  <a:pt x="11127856" y="215115"/>
                </a:lnTo>
                <a:lnTo>
                  <a:pt x="11166497" y="214810"/>
                </a:lnTo>
                <a:cubicBezTo>
                  <a:pt x="11184044" y="212083"/>
                  <a:pt x="11217231" y="225251"/>
                  <a:pt x="11226397" y="214458"/>
                </a:cubicBezTo>
                <a:cubicBezTo>
                  <a:pt x="11239163" y="230646"/>
                  <a:pt x="11232243" y="221976"/>
                  <a:pt x="11284499" y="215829"/>
                </a:cubicBezTo>
                <a:cubicBezTo>
                  <a:pt x="11308762" y="223016"/>
                  <a:pt x="11292907" y="257795"/>
                  <a:pt x="11332107" y="242856"/>
                </a:cubicBezTo>
                <a:cubicBezTo>
                  <a:pt x="11318141" y="220143"/>
                  <a:pt x="11374400" y="218529"/>
                  <a:pt x="11357066" y="192601"/>
                </a:cubicBezTo>
                <a:lnTo>
                  <a:pt x="11394563" y="186222"/>
                </a:lnTo>
                <a:lnTo>
                  <a:pt x="11407061" y="192354"/>
                </a:lnTo>
                <a:lnTo>
                  <a:pt x="11429464" y="191610"/>
                </a:lnTo>
                <a:lnTo>
                  <a:pt x="11427271" y="181492"/>
                </a:lnTo>
                <a:lnTo>
                  <a:pt x="11487575" y="176136"/>
                </a:lnTo>
                <a:cubicBezTo>
                  <a:pt x="11532252" y="171278"/>
                  <a:pt x="11591672" y="178952"/>
                  <a:pt x="11579517" y="155481"/>
                </a:cubicBezTo>
                <a:cubicBezTo>
                  <a:pt x="11589631" y="126475"/>
                  <a:pt x="11708855" y="168211"/>
                  <a:pt x="11699246" y="138006"/>
                </a:cubicBezTo>
                <a:cubicBezTo>
                  <a:pt x="11743182" y="155461"/>
                  <a:pt x="11821229" y="135866"/>
                  <a:pt x="11882899" y="133514"/>
                </a:cubicBezTo>
                <a:cubicBezTo>
                  <a:pt x="11890092" y="119292"/>
                  <a:pt x="11967928" y="71587"/>
                  <a:pt x="11994747" y="77608"/>
                </a:cubicBezTo>
                <a:cubicBezTo>
                  <a:pt x="12094260" y="75861"/>
                  <a:pt x="12045032" y="62453"/>
                  <a:pt x="12132313" y="28707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ECF5810-3246-4AA4-A219-1D18C812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0881" y="3828981"/>
            <a:ext cx="3261348" cy="257181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BFAD0D65-E0A3-46E4-B5FB-0B842A3DD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8598" y="4062803"/>
            <a:ext cx="2950898" cy="2104174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3D43766-4C35-45A4-9138-E34E92C7C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773" y="3828982"/>
            <a:ext cx="3152167" cy="2571817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3A0B2AD-05D6-4E62-A13E-14AEB63AA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551" y="4095104"/>
            <a:ext cx="2842609" cy="2039572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0166477-D41F-48C4-BB80-E1917DB7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9795" y="3828982"/>
            <a:ext cx="3152167" cy="2571817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901198A3-93E5-46B7-940D-A44E10CD8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4573" y="4103015"/>
            <a:ext cx="2842609" cy="20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92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83BB-3DD6-4B12-86CA-8D54E352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Anvendelse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25C5-9476-489C-8BD8-473ADCA44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Automatisering af genreklassificering</a:t>
            </a:r>
          </a:p>
          <a:p>
            <a:r>
              <a:rPr lang="da-DK" dirty="0"/>
              <a:t>Undersøgelse af fordeling af nyhedskategorier ved forskellige sider</a:t>
            </a:r>
          </a:p>
          <a:p>
            <a:r>
              <a:rPr lang="da-DK" dirty="0"/>
              <a:t>Ved videre arbejde:</a:t>
            </a:r>
          </a:p>
          <a:p>
            <a:pPr lvl="2"/>
            <a:r>
              <a:rPr lang="da-DK" dirty="0"/>
              <a:t>Brug både overskrift og kort beskrivelse</a:t>
            </a:r>
          </a:p>
          <a:p>
            <a:pPr lvl="2"/>
            <a:r>
              <a:rPr lang="da-DK" dirty="0"/>
              <a:t>Søgning efter artikler/underholdning</a:t>
            </a:r>
          </a:p>
          <a:p>
            <a:pPr lvl="2"/>
            <a:r>
              <a:rPr lang="da-DK" dirty="0"/>
              <a:t>Anbefalingssystem/reklamer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88438392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Brugerdefineret 1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002060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178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Bembo</vt:lpstr>
      <vt:lpstr>Cambria Math</vt:lpstr>
      <vt:lpstr>ArchiveVTI</vt:lpstr>
      <vt:lpstr>LSTM til klassificering af Nyheds-overskrifter</vt:lpstr>
      <vt:lpstr>Datasæt</vt:lpstr>
      <vt:lpstr>Data - EDA</vt:lpstr>
      <vt:lpstr>Udfordringer</vt:lpstr>
      <vt:lpstr>Hyperparametre</vt:lpstr>
      <vt:lpstr>netværksarkitektur</vt:lpstr>
      <vt:lpstr>Foreløbige resultater</vt:lpstr>
      <vt:lpstr>Anvendelse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Brug af LSTM til at klassificere Nyhedsarti-kler ind I kategorier</dc:title>
  <dc:creator>Casper Haurum</dc:creator>
  <cp:lastModifiedBy>Andreas Damgaard</cp:lastModifiedBy>
  <cp:revision>3</cp:revision>
  <dcterms:created xsi:type="dcterms:W3CDTF">2021-12-12T11:11:38Z</dcterms:created>
  <dcterms:modified xsi:type="dcterms:W3CDTF">2021-12-13T15:06:14Z</dcterms:modified>
</cp:coreProperties>
</file>