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6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D57D6A5F-C8B7-43F6-884E-6327B25C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39" b="1"/>
          <a:stretch/>
        </p:blipFill>
        <p:spPr>
          <a:xfrm>
            <a:off x="3556001" y="-1"/>
            <a:ext cx="8636000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B41A-84E7-4A38-9D0C-2D545BBB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57" y="1800449"/>
            <a:ext cx="4613288" cy="32832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a-DK" sz="3000" dirty="0"/>
              <a:t>LSTM til klassificering af Nyheds-overskrifter</a:t>
            </a:r>
          </a:p>
        </p:txBody>
      </p:sp>
    </p:spTree>
    <p:extLst>
      <p:ext uri="{BB962C8B-B14F-4D97-AF65-F5344CB8AC3E}">
        <p14:creationId xmlns:p14="http://schemas.microsoft.com/office/powerpoint/2010/main" val="14859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3BD-714B-4E83-9058-AE2FDA3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Datasæt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FB9A-B4C3-4954-920B-17F7A0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da-DK" dirty="0">
                <a:hlinkClick r:id="rId2"/>
              </a:rPr>
              <a:t>https://www.kaggle.com/rmisra/news-category-dataset</a:t>
            </a:r>
            <a:r>
              <a:rPr lang="da-DK" dirty="0"/>
              <a:t> </a:t>
            </a:r>
          </a:p>
          <a:p>
            <a:r>
              <a:rPr lang="da-DK" dirty="0"/>
              <a:t>Huffington Post</a:t>
            </a:r>
          </a:p>
          <a:p>
            <a:r>
              <a:rPr lang="da-DK" dirty="0"/>
              <a:t>Category, Headline, Authors, Link, Short_Description, Date</a:t>
            </a:r>
          </a:p>
          <a:p>
            <a:r>
              <a:rPr lang="da-DK" dirty="0"/>
              <a:t>Klassificeringsproblem</a:t>
            </a:r>
          </a:p>
          <a:p>
            <a:r>
              <a:rPr lang="en-US" dirty="0"/>
              <a:t>LSTM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96A8-E9B8-4CA8-86EB-C1C96B9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 dirty="0"/>
              <a:t>Data - EDA</a:t>
            </a:r>
            <a:endParaRPr lang="da-DK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900A-E2DA-4E6C-99E8-13AFD2D51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1303217" y="3760846"/>
            <a:ext cx="4491692" cy="252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D7F9-7C60-40EA-A9EF-DEAD95521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1549"/>
          <a:stretch/>
        </p:blipFill>
        <p:spPr>
          <a:xfrm>
            <a:off x="6397065" y="3760846"/>
            <a:ext cx="4459847" cy="2525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/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200.572 datapunkter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Labels: 41 kategorier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Ujævn fordeling af kategorier: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 datapunkter: 996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Max datapunkter: 32.696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Median: 3412,5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Mindskes ved at slå kategorier sammen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/>
                  <a:t> 26 kategorier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blipFill>
                <a:blip r:embed="rId4"/>
                <a:stretch>
                  <a:fillRect l="-129" t="-336" b="-26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7C697B9-CEA5-42A4-91E7-F568494D6C4B}"/>
              </a:ext>
            </a:extLst>
          </p:cNvPr>
          <p:cNvSpPr txBox="1"/>
          <p:nvPr/>
        </p:nvSpPr>
        <p:spPr>
          <a:xfrm>
            <a:off x="6261936" y="1591417"/>
            <a:ext cx="459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Overskrifter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Cutoff ved 120 karakterer – mister 274 datapunkter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Pæn fordeling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Cirka 9½ ord pr. overskrift</a:t>
            </a:r>
          </a:p>
        </p:txBody>
      </p:sp>
    </p:spTree>
    <p:extLst>
      <p:ext uri="{BB962C8B-B14F-4D97-AF65-F5344CB8AC3E}">
        <p14:creationId xmlns:p14="http://schemas.microsoft.com/office/powerpoint/2010/main" val="2984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4022-7C66-4570-81EC-B07E77E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da-DK"/>
              <a:t>Udfordringer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78B-06C6-4D4E-9BE0-792C4648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>
            <a:normAutofit/>
          </a:bodyPr>
          <a:lstStyle/>
          <a:p>
            <a:r>
              <a:rPr lang="da-DK" dirty="0"/>
              <a:t>Få data i korrekt format (Dataloader)</a:t>
            </a:r>
          </a:p>
          <a:p>
            <a:pPr lvl="2"/>
            <a:r>
              <a:rPr lang="da-DK" dirty="0"/>
              <a:t>Zero-</a:t>
            </a:r>
            <a:r>
              <a:rPr lang="da-DK" dirty="0" err="1"/>
              <a:t>pad</a:t>
            </a:r>
            <a:r>
              <a:rPr lang="da-DK" dirty="0"/>
              <a:t>, ordforråd</a:t>
            </a:r>
          </a:p>
          <a:p>
            <a:r>
              <a:rPr lang="da-DK" dirty="0"/>
              <a:t>Optimer hastighed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CF995-2C6B-45D2-B3F2-9E3C4F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a-DK" dirty="0"/>
              <a:t>Hyperparametre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1CE36-38FB-4FD4-B2F5-3FD39AA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Hvordan skal vi vælge de rigtige?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Hyperoptimering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9C64052-7591-4899-804E-2E618A638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" b="2365"/>
          <a:stretch/>
        </p:blipFill>
        <p:spPr>
          <a:xfrm>
            <a:off x="6450426" y="2729957"/>
            <a:ext cx="4788505" cy="234244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E7819-C01F-4A61-B636-024123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netværksarkitektur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08DD55-7CA2-420A-961E-2DAFE3D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LSTM (long short-term </a:t>
            </a:r>
            <a:r>
              <a:rPr lang="da-DK" dirty="0" err="1"/>
              <a:t>memory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2CAB1-63D0-4A2F-BE3B-DF3334E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a-DK" dirty="0"/>
              <a:t>Foreløbige resultater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F471C-BC39-41CB-B646-879F5172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6" y="1317072"/>
            <a:ext cx="5173746" cy="2111928"/>
          </a:xfrm>
        </p:spPr>
        <p:txBody>
          <a:bodyPr>
            <a:normAutofit/>
          </a:bodyPr>
          <a:lstStyle/>
          <a:p>
            <a:r>
              <a:rPr lang="da-DK" dirty="0"/>
              <a:t>Accuracy et sted mellem 55% og 65%</a:t>
            </a:r>
          </a:p>
          <a:p>
            <a:r>
              <a:rPr lang="da-DK" dirty="0"/>
              <a:t>Vi har et overfitting problem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Jo mere vi træner, jo dårligere accuracy på validation data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Accuracy på træningsdata er 92%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FAD0D65-E0A3-46E4-B5FB-0B842A3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98" y="4062803"/>
            <a:ext cx="2950898" cy="210417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A0B2AD-05D6-4E62-A13E-14AEB63A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095104"/>
            <a:ext cx="2842609" cy="20395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01198A3-93E5-46B7-940D-A44E10CD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573" y="4103015"/>
            <a:ext cx="2842609" cy="2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3BB-3DD6-4B12-86CA-8D54E35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25C5-9476-489C-8BD8-473ADCA4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Automatisering af genreklassificering</a:t>
            </a:r>
          </a:p>
          <a:p>
            <a:r>
              <a:rPr lang="da-DK" dirty="0"/>
              <a:t>Undersøgelse af fordeling af nyhedskategorier ved forskellige sider</a:t>
            </a:r>
          </a:p>
          <a:p>
            <a:r>
              <a:rPr lang="da-DK" dirty="0"/>
              <a:t>Ved videre arbejde:</a:t>
            </a:r>
          </a:p>
          <a:p>
            <a:pPr lvl="2"/>
            <a:r>
              <a:rPr lang="da-DK" dirty="0"/>
              <a:t>Brug både overskrift og kort beskrivelse</a:t>
            </a:r>
          </a:p>
          <a:p>
            <a:pPr lvl="2"/>
            <a:r>
              <a:rPr lang="da-DK" dirty="0"/>
              <a:t>Søgning efter artikler/underholdning</a:t>
            </a:r>
          </a:p>
          <a:p>
            <a:pPr lvl="2"/>
            <a:r>
              <a:rPr lang="da-DK" dirty="0"/>
              <a:t>Anbefalingssystem/reklamer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Bembo</vt:lpstr>
      <vt:lpstr>Cambria Math</vt:lpstr>
      <vt:lpstr>ArchiveVTI</vt:lpstr>
      <vt:lpstr>LSTM til klassificering af Nyheds-overskrifter</vt:lpstr>
      <vt:lpstr>Datasæt</vt:lpstr>
      <vt:lpstr>Data - EDA</vt:lpstr>
      <vt:lpstr>Udfordringer</vt:lpstr>
      <vt:lpstr>Hyperparametre</vt:lpstr>
      <vt:lpstr>netværksarkitektur</vt:lpstr>
      <vt:lpstr>Foreløbige resultater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LSTM til at klassificere Nyhedsarti-kler ind I kategorier</dc:title>
  <dc:creator>Casper Haurum</dc:creator>
  <cp:lastModifiedBy>Andreas Damgaard</cp:lastModifiedBy>
  <cp:revision>2</cp:revision>
  <dcterms:created xsi:type="dcterms:W3CDTF">2021-12-12T11:11:38Z</dcterms:created>
  <dcterms:modified xsi:type="dcterms:W3CDTF">2021-12-13T14:49:02Z</dcterms:modified>
</cp:coreProperties>
</file>