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8" r:id="rId3"/>
    <p:sldId id="259" r:id="rId4"/>
    <p:sldId id="260" r:id="rId5"/>
    <p:sldId id="264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5CB7CB-AC6A-421F-8043-FE2B559D8958}" v="3" dt="2021-12-13T19:04:06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52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per Michael Haurum" userId="cab78d2b-1404-4c84-9ced-656a88778f08" providerId="ADAL" clId="{E25CB7CB-AC6A-421F-8043-FE2B559D8958}"/>
    <pc:docChg chg="custSel modSld">
      <pc:chgData name="Casper Michael Haurum" userId="cab78d2b-1404-4c84-9ced-656a88778f08" providerId="ADAL" clId="{E25CB7CB-AC6A-421F-8043-FE2B559D8958}" dt="2021-12-13T19:04:59.028" v="336" actId="1076"/>
      <pc:docMkLst>
        <pc:docMk/>
      </pc:docMkLst>
      <pc:sldChg chg="modSp mod">
        <pc:chgData name="Casper Michael Haurum" userId="cab78d2b-1404-4c84-9ced-656a88778f08" providerId="ADAL" clId="{E25CB7CB-AC6A-421F-8043-FE2B559D8958}" dt="2021-12-13T18:55:05.834" v="78" actId="20577"/>
        <pc:sldMkLst>
          <pc:docMk/>
          <pc:sldMk cId="2443128692" sldId="258"/>
        </pc:sldMkLst>
        <pc:spChg chg="mod">
          <ac:chgData name="Casper Michael Haurum" userId="cab78d2b-1404-4c84-9ced-656a88778f08" providerId="ADAL" clId="{E25CB7CB-AC6A-421F-8043-FE2B559D8958}" dt="2021-12-13T18:55:05.834" v="78" actId="20577"/>
          <ac:spMkLst>
            <pc:docMk/>
            <pc:sldMk cId="2443128692" sldId="258"/>
            <ac:spMk id="3" creationId="{CD09FB9A-B4C3-4954-920B-17F7A0C53662}"/>
          </ac:spMkLst>
        </pc:spChg>
      </pc:sldChg>
      <pc:sldChg chg="modSp mod">
        <pc:chgData name="Casper Michael Haurum" userId="cab78d2b-1404-4c84-9ced-656a88778f08" providerId="ADAL" clId="{E25CB7CB-AC6A-421F-8043-FE2B559D8958}" dt="2021-12-13T19:03:28.338" v="332" actId="20577"/>
        <pc:sldMkLst>
          <pc:docMk/>
          <pc:sldMk cId="4188438392" sldId="261"/>
        </pc:sldMkLst>
        <pc:spChg chg="mod">
          <ac:chgData name="Casper Michael Haurum" userId="cab78d2b-1404-4c84-9ced-656a88778f08" providerId="ADAL" clId="{E25CB7CB-AC6A-421F-8043-FE2B559D8958}" dt="2021-12-13T19:03:28.338" v="332" actId="20577"/>
          <ac:spMkLst>
            <pc:docMk/>
            <pc:sldMk cId="4188438392" sldId="261"/>
            <ac:spMk id="3" creationId="{276625C5-9476-489C-8BD8-473ADCA44854}"/>
          </ac:spMkLst>
        </pc:spChg>
      </pc:sldChg>
      <pc:sldChg chg="addSp modSp mod">
        <pc:chgData name="Casper Michael Haurum" userId="cab78d2b-1404-4c84-9ced-656a88778f08" providerId="ADAL" clId="{E25CB7CB-AC6A-421F-8043-FE2B559D8958}" dt="2021-12-13T19:04:59.028" v="336" actId="1076"/>
        <pc:sldMkLst>
          <pc:docMk/>
          <pc:sldMk cId="3605612654" sldId="262"/>
        </pc:sldMkLst>
        <pc:spChg chg="mod">
          <ac:chgData name="Casper Michael Haurum" userId="cab78d2b-1404-4c84-9ced-656a88778f08" providerId="ADAL" clId="{E25CB7CB-AC6A-421F-8043-FE2B559D8958}" dt="2021-12-13T19:02:09.495" v="257" actId="20577"/>
          <ac:spMkLst>
            <pc:docMk/>
            <pc:sldMk cId="3605612654" sldId="262"/>
            <ac:spMk id="3" creationId="{F808DD55-7CA2-420A-961E-2DAFE3D7BAEE}"/>
          </ac:spMkLst>
        </pc:spChg>
        <pc:spChg chg="add mod">
          <ac:chgData name="Casper Michael Haurum" userId="cab78d2b-1404-4c84-9ced-656a88778f08" providerId="ADAL" clId="{E25CB7CB-AC6A-421F-8043-FE2B559D8958}" dt="2021-12-13T19:04:59.028" v="336" actId="1076"/>
          <ac:spMkLst>
            <pc:docMk/>
            <pc:sldMk cId="3605612654" sldId="262"/>
            <ac:spMk id="4" creationId="{86D76E76-F8C4-4978-A75C-E832765DF0D7}"/>
          </ac:spMkLst>
        </pc:spChg>
      </pc:sldChg>
      <pc:sldChg chg="addSp delSp modSp mod">
        <pc:chgData name="Casper Michael Haurum" userId="cab78d2b-1404-4c84-9ced-656a88778f08" providerId="ADAL" clId="{E25CB7CB-AC6A-421F-8043-FE2B559D8958}" dt="2021-12-13T17:11:23.257" v="62" actId="1076"/>
        <pc:sldMkLst>
          <pc:docMk/>
          <pc:sldMk cId="1989673304" sldId="264"/>
        </pc:sldMkLst>
        <pc:spChg chg="mod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2" creationId="{45FCF995-2C6B-45D2-B3F2-9E3C4F10784B}"/>
          </ac:spMkLst>
        </pc:spChg>
        <pc:spChg chg="mod">
          <ac:chgData name="Casper Michael Haurum" userId="cab78d2b-1404-4c84-9ced-656a88778f08" providerId="ADAL" clId="{E25CB7CB-AC6A-421F-8043-FE2B559D8958}" dt="2021-12-13T17:10:13.950" v="58" actId="20577"/>
          <ac:spMkLst>
            <pc:docMk/>
            <pc:sldMk cId="1989673304" sldId="264"/>
            <ac:spMk id="3" creationId="{2D21CE36-38FB-4FD4-B2F5-3FD39AA9FC87}"/>
          </ac:spMkLst>
        </pc:spChg>
        <pc:spChg chg="add mod">
          <ac:chgData name="Casper Michael Haurum" userId="cab78d2b-1404-4c84-9ced-656a88778f08" providerId="ADAL" clId="{E25CB7CB-AC6A-421F-8043-FE2B559D8958}" dt="2021-12-13T17:11:23.257" v="62" actId="1076"/>
          <ac:spMkLst>
            <pc:docMk/>
            <pc:sldMk cId="1989673304" sldId="264"/>
            <ac:spMk id="7" creationId="{7A2D0B2C-4938-4D4E-9155-3187BAC51EA4}"/>
          </ac:spMkLst>
        </pc:spChg>
        <pc:spChg chg="del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9" creationId="{7FF47CB7-972F-479F-A36D-9E72D26EC8DA}"/>
          </ac:spMkLst>
        </pc:spChg>
        <pc:spChg chg="del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11" creationId="{0D153B68-5844-490D-8E67-F616D6D721CA}"/>
          </ac:spMkLst>
        </pc:spChg>
        <pc:spChg chg="del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13" creationId="{C64E267B-3F5A-4357-9E7F-C5FBE5D3B1E0}"/>
          </ac:spMkLst>
        </pc:spChg>
        <pc:spChg chg="add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18" creationId="{C5F44963-F78F-4F17-86B4-4EAA3536BDA1}"/>
          </ac:spMkLst>
        </pc:spChg>
        <pc:spChg chg="add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20" creationId="{4D63F924-6A39-4651-B0CC-2CA8EE89D612}"/>
          </ac:spMkLst>
        </pc:spChg>
        <pc:spChg chg="add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22" creationId="{539D42F6-B160-4C00-A3D6-19ACF1CB1014}"/>
          </ac:spMkLst>
        </pc:spChg>
        <pc:spChg chg="add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24" creationId="{0119BBBB-309A-47CC-902A-8F81582E07D1}"/>
          </ac:spMkLst>
        </pc:spChg>
        <pc:picChg chg="mod ord">
          <ac:chgData name="Casper Michael Haurum" userId="cab78d2b-1404-4c84-9ced-656a88778f08" providerId="ADAL" clId="{E25CB7CB-AC6A-421F-8043-FE2B559D8958}" dt="2021-12-13T17:09:54.320" v="5" actId="14100"/>
          <ac:picMkLst>
            <pc:docMk/>
            <pc:sldMk cId="1989673304" sldId="264"/>
            <ac:picMk id="4" creationId="{79C64052-7591-4899-804E-2E618A6385FA}"/>
          </ac:picMkLst>
        </pc:picChg>
        <pc:picChg chg="add mod">
          <ac:chgData name="Casper Michael Haurum" userId="cab78d2b-1404-4c84-9ced-656a88778f08" providerId="ADAL" clId="{E25CB7CB-AC6A-421F-8043-FE2B559D8958}" dt="2021-12-13T17:09:50.668" v="4" actId="14100"/>
          <ac:picMkLst>
            <pc:docMk/>
            <pc:sldMk cId="1989673304" sldId="264"/>
            <ac:picMk id="6" creationId="{BED2C631-A4BF-4E6B-9D9D-DE11A1FC008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3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560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14,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6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649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050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9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14,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47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7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rmisra/news-category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connection in pale grey background">
            <a:extLst>
              <a:ext uri="{FF2B5EF4-FFF2-40B4-BE49-F238E27FC236}">
                <a16:creationId xmlns:a16="http://schemas.microsoft.com/office/drawing/2014/main" id="{D57D6A5F-C8B7-43F6-884E-6327B25C3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39" b="1"/>
          <a:stretch/>
        </p:blipFill>
        <p:spPr>
          <a:xfrm>
            <a:off x="3556001" y="-1"/>
            <a:ext cx="8636000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CB41A-84E7-4A38-9D0C-2D545BBB8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457" y="1800449"/>
            <a:ext cx="4613288" cy="328327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da-DK" sz="3000" dirty="0"/>
              <a:t>LSTM til klassificering af Nyheds-overskrifter</a:t>
            </a:r>
          </a:p>
        </p:txBody>
      </p:sp>
    </p:spTree>
    <p:extLst>
      <p:ext uri="{BB962C8B-B14F-4D97-AF65-F5344CB8AC3E}">
        <p14:creationId xmlns:p14="http://schemas.microsoft.com/office/powerpoint/2010/main" val="148595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E3BD-714B-4E83-9058-AE2FDA3D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Datasæt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9FB9A-B4C3-4954-920B-17F7A0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  <a:p>
            <a:r>
              <a:rPr lang="en-US" dirty="0">
                <a:hlinkClick r:id="rId2"/>
              </a:rPr>
              <a:t>www.</a:t>
            </a:r>
            <a:r>
              <a:rPr lang="da-DK" dirty="0">
                <a:hlinkClick r:id="rId2"/>
              </a:rPr>
              <a:t>kaggle.com/rmisra/news-</a:t>
            </a:r>
            <a:r>
              <a:rPr lang="da-DK" dirty="0" err="1">
                <a:hlinkClick r:id="rId2"/>
              </a:rPr>
              <a:t>category</a:t>
            </a:r>
            <a:r>
              <a:rPr lang="da-DK" dirty="0">
                <a:hlinkClick r:id="rId2"/>
              </a:rPr>
              <a:t>-dataset</a:t>
            </a:r>
            <a:r>
              <a:rPr lang="da-DK" dirty="0"/>
              <a:t> </a:t>
            </a:r>
          </a:p>
          <a:p>
            <a:r>
              <a:rPr lang="da-DK" dirty="0"/>
              <a:t>Huffington Post</a:t>
            </a:r>
          </a:p>
          <a:p>
            <a:r>
              <a:rPr lang="da-DK" dirty="0"/>
              <a:t>Category, Headline, Authors, Link, Short_Description, Date</a:t>
            </a:r>
          </a:p>
          <a:p>
            <a:r>
              <a:rPr lang="da-DK" dirty="0"/>
              <a:t>Klassificeringsproblem</a:t>
            </a:r>
          </a:p>
          <a:p>
            <a:r>
              <a:rPr lang="en-US" dirty="0"/>
              <a:t>RNN </a:t>
            </a:r>
            <a:r>
              <a:rPr lang="en-US" dirty="0">
                <a:latin typeface="Assistant" panose="020B0604020202020204" pitchFamily="2" charset="-79"/>
                <a:cs typeface="Assistant" panose="020B0604020202020204" pitchFamily="2" charset="-79"/>
              </a:rPr>
              <a:t>→ </a:t>
            </a:r>
            <a:r>
              <a:rPr lang="en-US" dirty="0"/>
              <a:t>LSTM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312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FDDA4BF-98A9-4AD2-B563-1050D4040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32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D96A8-E9B8-4CA8-86EB-C1C96B9D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3623"/>
            <a:ext cx="4996350" cy="2355659"/>
          </a:xfrm>
        </p:spPr>
        <p:txBody>
          <a:bodyPr anchor="t">
            <a:normAutofit/>
          </a:bodyPr>
          <a:lstStyle/>
          <a:p>
            <a:r>
              <a:rPr lang="en-US" dirty="0"/>
              <a:t>Data - EDA</a:t>
            </a:r>
            <a:endParaRPr lang="da-DK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47DD37-2326-421B-8396-2065D72A4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3550"/>
            <a:ext cx="12192002" cy="2697170"/>
          </a:xfrm>
          <a:custGeom>
            <a:avLst/>
            <a:gdLst>
              <a:gd name="connsiteX0" fmla="*/ 12192002 w 12192002"/>
              <a:gd name="connsiteY0" fmla="*/ 0 h 2697170"/>
              <a:gd name="connsiteX1" fmla="*/ 12192002 w 12192002"/>
              <a:gd name="connsiteY1" fmla="*/ 1533100 h 2697170"/>
              <a:gd name="connsiteX2" fmla="*/ 12192000 w 12192002"/>
              <a:gd name="connsiteY2" fmla="*/ 1533100 h 2697170"/>
              <a:gd name="connsiteX3" fmla="*/ 12192000 w 12192002"/>
              <a:gd name="connsiteY3" fmla="*/ 2697170 h 2697170"/>
              <a:gd name="connsiteX4" fmla="*/ 0 w 12192002"/>
              <a:gd name="connsiteY4" fmla="*/ 2697170 h 2697170"/>
              <a:gd name="connsiteX5" fmla="*/ 0 w 12192002"/>
              <a:gd name="connsiteY5" fmla="*/ 1533100 h 2697170"/>
              <a:gd name="connsiteX6" fmla="*/ 0 w 12192002"/>
              <a:gd name="connsiteY6" fmla="*/ 1223212 h 2697170"/>
              <a:gd name="connsiteX7" fmla="*/ 0 w 12192002"/>
              <a:gd name="connsiteY7" fmla="*/ 147159 h 2697170"/>
              <a:gd name="connsiteX8" fmla="*/ 471 w 12192002"/>
              <a:gd name="connsiteY8" fmla="*/ 147293 h 2697170"/>
              <a:gd name="connsiteX9" fmla="*/ 86135 w 12192002"/>
              <a:gd name="connsiteY9" fmla="*/ 158799 h 2697170"/>
              <a:gd name="connsiteX10" fmla="*/ 254018 w 12192002"/>
              <a:gd name="connsiteY10" fmla="*/ 189558 h 2697170"/>
              <a:gd name="connsiteX11" fmla="*/ 316142 w 12192002"/>
              <a:gd name="connsiteY11" fmla="*/ 198965 h 2697170"/>
              <a:gd name="connsiteX12" fmla="*/ 420965 w 12192002"/>
              <a:gd name="connsiteY12" fmla="*/ 223363 h 2697170"/>
              <a:gd name="connsiteX13" fmla="*/ 465307 w 12192002"/>
              <a:gd name="connsiteY13" fmla="*/ 239269 h 2697170"/>
              <a:gd name="connsiteX14" fmla="*/ 467879 w 12192002"/>
              <a:gd name="connsiteY14" fmla="*/ 239154 h 2697170"/>
              <a:gd name="connsiteX15" fmla="*/ 469805 w 12192002"/>
              <a:gd name="connsiteY15" fmla="*/ 243207 h 2697170"/>
              <a:gd name="connsiteX16" fmla="*/ 477917 w 12192002"/>
              <a:gd name="connsiteY16" fmla="*/ 246260 h 2697170"/>
              <a:gd name="connsiteX17" fmla="*/ 504103 w 12192002"/>
              <a:gd name="connsiteY17" fmla="*/ 249406 h 2697170"/>
              <a:gd name="connsiteX18" fmla="*/ 514613 w 12192002"/>
              <a:gd name="connsiteY18" fmla="*/ 249731 h 2697170"/>
              <a:gd name="connsiteX19" fmla="*/ 528580 w 12192002"/>
              <a:gd name="connsiteY19" fmla="*/ 252031 h 2697170"/>
              <a:gd name="connsiteX20" fmla="*/ 528715 w 12192002"/>
              <a:gd name="connsiteY20" fmla="*/ 252360 h 2697170"/>
              <a:gd name="connsiteX21" fmla="*/ 542212 w 12192002"/>
              <a:gd name="connsiteY21" fmla="*/ 253981 h 2697170"/>
              <a:gd name="connsiteX22" fmla="*/ 610916 w 12192002"/>
              <a:gd name="connsiteY22" fmla="*/ 258466 h 2697170"/>
              <a:gd name="connsiteX23" fmla="*/ 675445 w 12192002"/>
              <a:gd name="connsiteY23" fmla="*/ 298242 h 2697170"/>
              <a:gd name="connsiteX24" fmla="*/ 706978 w 12192002"/>
              <a:gd name="connsiteY24" fmla="*/ 308449 h 2697170"/>
              <a:gd name="connsiteX25" fmla="*/ 722688 w 12192002"/>
              <a:gd name="connsiteY25" fmla="*/ 315356 h 2697170"/>
              <a:gd name="connsiteX26" fmla="*/ 788907 w 12192002"/>
              <a:gd name="connsiteY26" fmla="*/ 320888 h 2697170"/>
              <a:gd name="connsiteX27" fmla="*/ 795966 w 12192002"/>
              <a:gd name="connsiteY27" fmla="*/ 323634 h 2697170"/>
              <a:gd name="connsiteX28" fmla="*/ 841143 w 12192002"/>
              <a:gd name="connsiteY28" fmla="*/ 323539 h 2697170"/>
              <a:gd name="connsiteX29" fmla="*/ 863323 w 12192002"/>
              <a:gd name="connsiteY29" fmla="*/ 324988 h 2697170"/>
              <a:gd name="connsiteX30" fmla="*/ 871982 w 12192002"/>
              <a:gd name="connsiteY30" fmla="*/ 322308 h 2697170"/>
              <a:gd name="connsiteX31" fmla="*/ 903506 w 12192002"/>
              <a:gd name="connsiteY31" fmla="*/ 326013 h 2697170"/>
              <a:gd name="connsiteX32" fmla="*/ 906222 w 12192002"/>
              <a:gd name="connsiteY32" fmla="*/ 327603 h 2697170"/>
              <a:gd name="connsiteX33" fmla="*/ 935582 w 12192002"/>
              <a:gd name="connsiteY33" fmla="*/ 326326 h 2697170"/>
              <a:gd name="connsiteX34" fmla="*/ 964244 w 12192002"/>
              <a:gd name="connsiteY34" fmla="*/ 320017 h 2697170"/>
              <a:gd name="connsiteX35" fmla="*/ 1219609 w 12192002"/>
              <a:gd name="connsiteY35" fmla="*/ 367935 h 2697170"/>
              <a:gd name="connsiteX36" fmla="*/ 1416774 w 12192002"/>
              <a:gd name="connsiteY36" fmla="*/ 382458 h 2697170"/>
              <a:gd name="connsiteX37" fmla="*/ 1419448 w 12192002"/>
              <a:gd name="connsiteY37" fmla="*/ 381604 h 2697170"/>
              <a:gd name="connsiteX38" fmla="*/ 5617585 w 12192002"/>
              <a:gd name="connsiteY38" fmla="*/ 697953 h 2697170"/>
              <a:gd name="connsiteX39" fmla="*/ 5661517 w 12192002"/>
              <a:gd name="connsiteY39" fmla="*/ 704207 h 2697170"/>
              <a:gd name="connsiteX40" fmla="*/ 5726029 w 12192002"/>
              <a:gd name="connsiteY40" fmla="*/ 703535 h 2697170"/>
              <a:gd name="connsiteX41" fmla="*/ 5904210 w 12192002"/>
              <a:gd name="connsiteY41" fmla="*/ 706823 h 2697170"/>
              <a:gd name="connsiteX42" fmla="*/ 5992100 w 12192002"/>
              <a:gd name="connsiteY42" fmla="*/ 720371 h 2697170"/>
              <a:gd name="connsiteX43" fmla="*/ 6075556 w 12192002"/>
              <a:gd name="connsiteY43" fmla="*/ 729951 h 2697170"/>
              <a:gd name="connsiteX44" fmla="*/ 6095398 w 12192002"/>
              <a:gd name="connsiteY44" fmla="*/ 743116 h 2697170"/>
              <a:gd name="connsiteX45" fmla="*/ 6145539 w 12192002"/>
              <a:gd name="connsiteY45" fmla="*/ 738953 h 2697170"/>
              <a:gd name="connsiteX46" fmla="*/ 6163802 w 12192002"/>
              <a:gd name="connsiteY46" fmla="*/ 749192 h 2697170"/>
              <a:gd name="connsiteX47" fmla="*/ 6238120 w 12192002"/>
              <a:gd name="connsiteY47" fmla="*/ 731622 h 2697170"/>
              <a:gd name="connsiteX48" fmla="*/ 6238644 w 12192002"/>
              <a:gd name="connsiteY48" fmla="*/ 731866 h 2697170"/>
              <a:gd name="connsiteX49" fmla="*/ 6251400 w 12192002"/>
              <a:gd name="connsiteY49" fmla="*/ 729720 h 2697170"/>
              <a:gd name="connsiteX50" fmla="*/ 6311523 w 12192002"/>
              <a:gd name="connsiteY50" fmla="*/ 715617 h 2697170"/>
              <a:gd name="connsiteX51" fmla="*/ 6413295 w 12192002"/>
              <a:gd name="connsiteY51" fmla="*/ 732388 h 2697170"/>
              <a:gd name="connsiteX52" fmla="*/ 6451267 w 12192002"/>
              <a:gd name="connsiteY52" fmla="*/ 732794 h 2697170"/>
              <a:gd name="connsiteX53" fmla="*/ 6472504 w 12192002"/>
              <a:gd name="connsiteY53" fmla="*/ 734535 h 2697170"/>
              <a:gd name="connsiteX54" fmla="*/ 6474445 w 12192002"/>
              <a:gd name="connsiteY54" fmla="*/ 735625 h 2697170"/>
              <a:gd name="connsiteX55" fmla="*/ 6531992 w 12192002"/>
              <a:gd name="connsiteY55" fmla="*/ 721963 h 2697170"/>
              <a:gd name="connsiteX56" fmla="*/ 6541082 w 12192002"/>
              <a:gd name="connsiteY56" fmla="*/ 722441 h 2697170"/>
              <a:gd name="connsiteX57" fmla="*/ 6576737 w 12192002"/>
              <a:gd name="connsiteY57" fmla="*/ 710600 h 2697170"/>
              <a:gd name="connsiteX58" fmla="*/ 6596145 w 12192002"/>
              <a:gd name="connsiteY58" fmla="*/ 706049 h 2697170"/>
              <a:gd name="connsiteX59" fmla="*/ 6599587 w 12192002"/>
              <a:gd name="connsiteY59" fmla="*/ 701532 h 2697170"/>
              <a:gd name="connsiteX60" fmla="*/ 6629274 w 12192002"/>
              <a:gd name="connsiteY60" fmla="*/ 696453 h 2697170"/>
              <a:gd name="connsiteX61" fmla="*/ 6633455 w 12192002"/>
              <a:gd name="connsiteY61" fmla="*/ 697088 h 2697170"/>
              <a:gd name="connsiteX62" fmla="*/ 6653804 w 12192002"/>
              <a:gd name="connsiteY62" fmla="*/ 688881 h 2697170"/>
              <a:gd name="connsiteX63" fmla="*/ 10731527 w 12192002"/>
              <a:gd name="connsiteY63" fmla="*/ 271884 h 2697170"/>
              <a:gd name="connsiteX64" fmla="*/ 10793745 w 12192002"/>
              <a:gd name="connsiteY64" fmla="*/ 258481 h 2697170"/>
              <a:gd name="connsiteX65" fmla="*/ 10796512 w 12192002"/>
              <a:gd name="connsiteY65" fmla="*/ 253516 h 2697170"/>
              <a:gd name="connsiteX66" fmla="*/ 10856263 w 12192002"/>
              <a:gd name="connsiteY66" fmla="*/ 251783 h 2697170"/>
              <a:gd name="connsiteX67" fmla="*/ 10872952 w 12192002"/>
              <a:gd name="connsiteY67" fmla="*/ 243066 h 2697170"/>
              <a:gd name="connsiteX68" fmla="*/ 10980163 w 12192002"/>
              <a:gd name="connsiteY68" fmla="*/ 237678 h 2697170"/>
              <a:gd name="connsiteX69" fmla="*/ 11037325 w 12192002"/>
              <a:gd name="connsiteY69" fmla="*/ 236454 h 2697170"/>
              <a:gd name="connsiteX70" fmla="*/ 11100867 w 12192002"/>
              <a:gd name="connsiteY70" fmla="*/ 228539 h 2697170"/>
              <a:gd name="connsiteX71" fmla="*/ 11127856 w 12192002"/>
              <a:gd name="connsiteY71" fmla="*/ 215115 h 2697170"/>
              <a:gd name="connsiteX72" fmla="*/ 11166497 w 12192002"/>
              <a:gd name="connsiteY72" fmla="*/ 214810 h 2697170"/>
              <a:gd name="connsiteX73" fmla="*/ 11226397 w 12192002"/>
              <a:gd name="connsiteY73" fmla="*/ 214458 h 2697170"/>
              <a:gd name="connsiteX74" fmla="*/ 11284499 w 12192002"/>
              <a:gd name="connsiteY74" fmla="*/ 215829 h 2697170"/>
              <a:gd name="connsiteX75" fmla="*/ 11332107 w 12192002"/>
              <a:gd name="connsiteY75" fmla="*/ 242856 h 2697170"/>
              <a:gd name="connsiteX76" fmla="*/ 11357066 w 12192002"/>
              <a:gd name="connsiteY76" fmla="*/ 192601 h 2697170"/>
              <a:gd name="connsiteX77" fmla="*/ 11394563 w 12192002"/>
              <a:gd name="connsiteY77" fmla="*/ 186222 h 2697170"/>
              <a:gd name="connsiteX78" fmla="*/ 11407061 w 12192002"/>
              <a:gd name="connsiteY78" fmla="*/ 192354 h 2697170"/>
              <a:gd name="connsiteX79" fmla="*/ 11429464 w 12192002"/>
              <a:gd name="connsiteY79" fmla="*/ 191610 h 2697170"/>
              <a:gd name="connsiteX80" fmla="*/ 11427271 w 12192002"/>
              <a:gd name="connsiteY80" fmla="*/ 181492 h 2697170"/>
              <a:gd name="connsiteX81" fmla="*/ 11487575 w 12192002"/>
              <a:gd name="connsiteY81" fmla="*/ 176136 h 2697170"/>
              <a:gd name="connsiteX82" fmla="*/ 11579517 w 12192002"/>
              <a:gd name="connsiteY82" fmla="*/ 155481 h 2697170"/>
              <a:gd name="connsiteX83" fmla="*/ 11699246 w 12192002"/>
              <a:gd name="connsiteY83" fmla="*/ 138006 h 2697170"/>
              <a:gd name="connsiteX84" fmla="*/ 11882899 w 12192002"/>
              <a:gd name="connsiteY84" fmla="*/ 133514 h 2697170"/>
              <a:gd name="connsiteX85" fmla="*/ 11994747 w 12192002"/>
              <a:gd name="connsiteY85" fmla="*/ 77608 h 2697170"/>
              <a:gd name="connsiteX86" fmla="*/ 12132313 w 12192002"/>
              <a:gd name="connsiteY86" fmla="*/ 28707 h 269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192002" h="2697170">
                <a:moveTo>
                  <a:pt x="12192002" y="0"/>
                </a:moveTo>
                <a:lnTo>
                  <a:pt x="12192002" y="1533100"/>
                </a:lnTo>
                <a:lnTo>
                  <a:pt x="12192000" y="1533100"/>
                </a:lnTo>
                <a:lnTo>
                  <a:pt x="12192000" y="2697170"/>
                </a:lnTo>
                <a:lnTo>
                  <a:pt x="0" y="2697170"/>
                </a:lnTo>
                <a:lnTo>
                  <a:pt x="0" y="1533100"/>
                </a:lnTo>
                <a:lnTo>
                  <a:pt x="0" y="1223212"/>
                </a:lnTo>
                <a:lnTo>
                  <a:pt x="0" y="147159"/>
                </a:lnTo>
                <a:lnTo>
                  <a:pt x="471" y="147293"/>
                </a:lnTo>
                <a:cubicBezTo>
                  <a:pt x="24729" y="155064"/>
                  <a:pt x="49748" y="160893"/>
                  <a:pt x="86135" y="158799"/>
                </a:cubicBezTo>
                <a:cubicBezTo>
                  <a:pt x="148512" y="169521"/>
                  <a:pt x="196165" y="187006"/>
                  <a:pt x="254018" y="189558"/>
                </a:cubicBezTo>
                <a:cubicBezTo>
                  <a:pt x="270380" y="199794"/>
                  <a:pt x="288620" y="205817"/>
                  <a:pt x="316142" y="198965"/>
                </a:cubicBezTo>
                <a:cubicBezTo>
                  <a:pt x="372119" y="211854"/>
                  <a:pt x="375154" y="228531"/>
                  <a:pt x="420965" y="223363"/>
                </a:cubicBezTo>
                <a:cubicBezTo>
                  <a:pt x="435853" y="251962"/>
                  <a:pt x="444677" y="243409"/>
                  <a:pt x="465307" y="239269"/>
                </a:cubicBezTo>
                <a:lnTo>
                  <a:pt x="467879" y="239154"/>
                </a:lnTo>
                <a:lnTo>
                  <a:pt x="469805" y="243207"/>
                </a:lnTo>
                <a:lnTo>
                  <a:pt x="477917" y="246260"/>
                </a:lnTo>
                <a:lnTo>
                  <a:pt x="504103" y="249406"/>
                </a:lnTo>
                <a:lnTo>
                  <a:pt x="514613" y="249731"/>
                </a:lnTo>
                <a:cubicBezTo>
                  <a:pt x="521607" y="250275"/>
                  <a:pt x="525936" y="251045"/>
                  <a:pt x="528580" y="252031"/>
                </a:cubicBezTo>
                <a:lnTo>
                  <a:pt x="528715" y="252360"/>
                </a:lnTo>
                <a:lnTo>
                  <a:pt x="542212" y="253981"/>
                </a:lnTo>
                <a:cubicBezTo>
                  <a:pt x="565469" y="256093"/>
                  <a:pt x="588558" y="257555"/>
                  <a:pt x="610916" y="258466"/>
                </a:cubicBezTo>
                <a:cubicBezTo>
                  <a:pt x="616393" y="276540"/>
                  <a:pt x="706029" y="270830"/>
                  <a:pt x="675445" y="298242"/>
                </a:cubicBezTo>
                <a:cubicBezTo>
                  <a:pt x="704946" y="300323"/>
                  <a:pt x="730905" y="291099"/>
                  <a:pt x="706978" y="308449"/>
                </a:cubicBezTo>
                <a:cubicBezTo>
                  <a:pt x="716265" y="309674"/>
                  <a:pt x="720624" y="312191"/>
                  <a:pt x="722688" y="315356"/>
                </a:cubicBezTo>
                <a:lnTo>
                  <a:pt x="788907" y="320888"/>
                </a:lnTo>
                <a:lnTo>
                  <a:pt x="795966" y="323634"/>
                </a:lnTo>
                <a:lnTo>
                  <a:pt x="841143" y="323539"/>
                </a:lnTo>
                <a:lnTo>
                  <a:pt x="863323" y="324988"/>
                </a:lnTo>
                <a:lnTo>
                  <a:pt x="871982" y="322308"/>
                </a:lnTo>
                <a:cubicBezTo>
                  <a:pt x="880007" y="321130"/>
                  <a:pt x="889794" y="321651"/>
                  <a:pt x="903506" y="326013"/>
                </a:cubicBezTo>
                <a:lnTo>
                  <a:pt x="906222" y="327603"/>
                </a:lnTo>
                <a:lnTo>
                  <a:pt x="935582" y="326326"/>
                </a:lnTo>
                <a:cubicBezTo>
                  <a:pt x="945618" y="325161"/>
                  <a:pt x="955252" y="323170"/>
                  <a:pt x="964244" y="320017"/>
                </a:cubicBezTo>
                <a:cubicBezTo>
                  <a:pt x="1033014" y="355870"/>
                  <a:pt x="1129467" y="349002"/>
                  <a:pt x="1219609" y="367935"/>
                </a:cubicBezTo>
                <a:cubicBezTo>
                  <a:pt x="1229977" y="398399"/>
                  <a:pt x="1341237" y="397275"/>
                  <a:pt x="1416774" y="382458"/>
                </a:cubicBezTo>
                <a:lnTo>
                  <a:pt x="1419448" y="381604"/>
                </a:lnTo>
                <a:lnTo>
                  <a:pt x="5617585" y="697953"/>
                </a:lnTo>
                <a:lnTo>
                  <a:pt x="5661517" y="704207"/>
                </a:lnTo>
                <a:cubicBezTo>
                  <a:pt x="5682155" y="693380"/>
                  <a:pt x="5703444" y="696300"/>
                  <a:pt x="5726029" y="703535"/>
                </a:cubicBezTo>
                <a:cubicBezTo>
                  <a:pt x="5781629" y="696978"/>
                  <a:pt x="5838513" y="706277"/>
                  <a:pt x="5904210" y="706823"/>
                </a:cubicBezTo>
                <a:cubicBezTo>
                  <a:pt x="5968820" y="691506"/>
                  <a:pt x="5921933" y="719890"/>
                  <a:pt x="5992100" y="720371"/>
                </a:cubicBezTo>
                <a:cubicBezTo>
                  <a:pt x="6042842" y="695979"/>
                  <a:pt x="6036614" y="722333"/>
                  <a:pt x="6075556" y="729951"/>
                </a:cubicBezTo>
                <a:lnTo>
                  <a:pt x="6095398" y="743116"/>
                </a:lnTo>
                <a:lnTo>
                  <a:pt x="6145539" y="738953"/>
                </a:lnTo>
                <a:lnTo>
                  <a:pt x="6163802" y="749192"/>
                </a:lnTo>
                <a:cubicBezTo>
                  <a:pt x="6170033" y="747830"/>
                  <a:pt x="6234771" y="731479"/>
                  <a:pt x="6238120" y="731622"/>
                </a:cubicBezTo>
                <a:lnTo>
                  <a:pt x="6238644" y="731866"/>
                </a:lnTo>
                <a:lnTo>
                  <a:pt x="6251400" y="729720"/>
                </a:lnTo>
                <a:cubicBezTo>
                  <a:pt x="6272509" y="725446"/>
                  <a:pt x="6292655" y="720670"/>
                  <a:pt x="6311523" y="715617"/>
                </a:cubicBezTo>
                <a:cubicBezTo>
                  <a:pt x="6338879" y="729445"/>
                  <a:pt x="6402596" y="701291"/>
                  <a:pt x="6413295" y="732388"/>
                </a:cubicBezTo>
                <a:cubicBezTo>
                  <a:pt x="6439302" y="726464"/>
                  <a:pt x="6448113" y="711921"/>
                  <a:pt x="6451267" y="732794"/>
                </a:cubicBezTo>
                <a:cubicBezTo>
                  <a:pt x="6460180" y="731410"/>
                  <a:pt x="6466838" y="732398"/>
                  <a:pt x="6472504" y="734535"/>
                </a:cubicBezTo>
                <a:lnTo>
                  <a:pt x="6474445" y="735625"/>
                </a:lnTo>
                <a:lnTo>
                  <a:pt x="6531992" y="721963"/>
                </a:lnTo>
                <a:lnTo>
                  <a:pt x="6541082" y="722441"/>
                </a:lnTo>
                <a:lnTo>
                  <a:pt x="6576737" y="710600"/>
                </a:lnTo>
                <a:lnTo>
                  <a:pt x="6596145" y="706049"/>
                </a:lnTo>
                <a:lnTo>
                  <a:pt x="6599587" y="701532"/>
                </a:lnTo>
                <a:cubicBezTo>
                  <a:pt x="6604445" y="698450"/>
                  <a:pt x="6612858" y="696341"/>
                  <a:pt x="6629274" y="696453"/>
                </a:cubicBezTo>
                <a:lnTo>
                  <a:pt x="6633455" y="697088"/>
                </a:lnTo>
                <a:lnTo>
                  <a:pt x="6653804" y="688881"/>
                </a:lnTo>
                <a:lnTo>
                  <a:pt x="10731527" y="271884"/>
                </a:lnTo>
                <a:cubicBezTo>
                  <a:pt x="10783822" y="273380"/>
                  <a:pt x="10790844" y="266359"/>
                  <a:pt x="10793745" y="258481"/>
                </a:cubicBezTo>
                <a:lnTo>
                  <a:pt x="10796512" y="253516"/>
                </a:lnTo>
                <a:lnTo>
                  <a:pt x="10856263" y="251783"/>
                </a:lnTo>
                <a:lnTo>
                  <a:pt x="10872952" y="243066"/>
                </a:lnTo>
                <a:lnTo>
                  <a:pt x="10980163" y="237678"/>
                </a:lnTo>
                <a:cubicBezTo>
                  <a:pt x="10985505" y="209643"/>
                  <a:pt x="11016889" y="246425"/>
                  <a:pt x="11037325" y="236454"/>
                </a:cubicBezTo>
                <a:cubicBezTo>
                  <a:pt x="11052079" y="242843"/>
                  <a:pt x="11089891" y="230964"/>
                  <a:pt x="11100867" y="228539"/>
                </a:cubicBezTo>
                <a:lnTo>
                  <a:pt x="11127856" y="215115"/>
                </a:lnTo>
                <a:lnTo>
                  <a:pt x="11166497" y="214810"/>
                </a:lnTo>
                <a:cubicBezTo>
                  <a:pt x="11184044" y="212083"/>
                  <a:pt x="11217231" y="225251"/>
                  <a:pt x="11226397" y="214458"/>
                </a:cubicBezTo>
                <a:cubicBezTo>
                  <a:pt x="11239163" y="230646"/>
                  <a:pt x="11232243" y="221976"/>
                  <a:pt x="11284499" y="215829"/>
                </a:cubicBezTo>
                <a:cubicBezTo>
                  <a:pt x="11308762" y="223016"/>
                  <a:pt x="11292907" y="257795"/>
                  <a:pt x="11332107" y="242856"/>
                </a:cubicBezTo>
                <a:cubicBezTo>
                  <a:pt x="11318141" y="220143"/>
                  <a:pt x="11374400" y="218529"/>
                  <a:pt x="11357066" y="192601"/>
                </a:cubicBezTo>
                <a:lnTo>
                  <a:pt x="11394563" y="186222"/>
                </a:lnTo>
                <a:lnTo>
                  <a:pt x="11407061" y="192354"/>
                </a:lnTo>
                <a:lnTo>
                  <a:pt x="11429464" y="191610"/>
                </a:lnTo>
                <a:lnTo>
                  <a:pt x="11427271" y="181492"/>
                </a:lnTo>
                <a:lnTo>
                  <a:pt x="11487575" y="176136"/>
                </a:lnTo>
                <a:cubicBezTo>
                  <a:pt x="11532252" y="171278"/>
                  <a:pt x="11591672" y="178952"/>
                  <a:pt x="11579517" y="155481"/>
                </a:cubicBezTo>
                <a:cubicBezTo>
                  <a:pt x="11589631" y="126475"/>
                  <a:pt x="11708855" y="168211"/>
                  <a:pt x="11699246" y="138006"/>
                </a:cubicBezTo>
                <a:cubicBezTo>
                  <a:pt x="11743182" y="155461"/>
                  <a:pt x="11821229" y="135866"/>
                  <a:pt x="11882899" y="133514"/>
                </a:cubicBezTo>
                <a:cubicBezTo>
                  <a:pt x="11890092" y="119292"/>
                  <a:pt x="11967928" y="71587"/>
                  <a:pt x="11994747" y="77608"/>
                </a:cubicBezTo>
                <a:cubicBezTo>
                  <a:pt x="12094260" y="75861"/>
                  <a:pt x="12045032" y="62453"/>
                  <a:pt x="12132313" y="28707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306E64-E868-4378-9486-393C92BC8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038" y="3652343"/>
            <a:ext cx="4738051" cy="276608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A5FD61-AF28-4544-AF3E-7193BDDDC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7964" y="3634711"/>
            <a:ext cx="4738051" cy="27660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E900A-E2DA-4E6C-99E8-13AFD2D51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90" b="1"/>
          <a:stretch/>
        </p:blipFill>
        <p:spPr>
          <a:xfrm>
            <a:off x="1303217" y="3760846"/>
            <a:ext cx="4491692" cy="2526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9D7F9-7C60-40EA-A9EF-DEAD95521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" r="1549"/>
          <a:stretch/>
        </p:blipFill>
        <p:spPr>
          <a:xfrm>
            <a:off x="6397065" y="3760846"/>
            <a:ext cx="4459847" cy="2525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D04A91A2-CE7F-48E8-BB92-04D405D82A06}"/>
                  </a:ext>
                </a:extLst>
              </p:cNvPr>
              <p:cNvSpPr txBox="1"/>
              <p:nvPr/>
            </p:nvSpPr>
            <p:spPr>
              <a:xfrm>
                <a:off x="1201221" y="1587444"/>
                <a:ext cx="471686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200.572 datapunkter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Labels: 41 kategorier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Ujævn fordeling af kategorier: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Min datapunkter: 996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Max datapunkter: 32.696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Median: 3412,5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Mindskes ved at slå kategorier sammen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a-DK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a-DK" sz="1400" dirty="0"/>
                  <a:t> 26 kategorier</a:t>
                </a:r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D04A91A2-CE7F-48E8-BB92-04D405D82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21" y="1587444"/>
                <a:ext cx="4716868" cy="1815882"/>
              </a:xfrm>
              <a:prstGeom prst="rect">
                <a:avLst/>
              </a:prstGeom>
              <a:blipFill>
                <a:blip r:embed="rId4"/>
                <a:stretch>
                  <a:fillRect l="-129" t="-336" b="-268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felt 7">
            <a:extLst>
              <a:ext uri="{FF2B5EF4-FFF2-40B4-BE49-F238E27FC236}">
                <a16:creationId xmlns:a16="http://schemas.microsoft.com/office/drawing/2014/main" id="{47C697B9-CEA5-42A4-91E7-F568494D6C4B}"/>
              </a:ext>
            </a:extLst>
          </p:cNvPr>
          <p:cNvSpPr txBox="1"/>
          <p:nvPr/>
        </p:nvSpPr>
        <p:spPr>
          <a:xfrm>
            <a:off x="6261936" y="1591417"/>
            <a:ext cx="45949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Overskrifter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Cutoff ved 120 karakterer – mister 274 datapunkter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a-DK" sz="1400" dirty="0"/>
              <a:t>Pæn fordeling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a-DK" sz="1400" dirty="0"/>
              <a:t>Cirka 9½ ord pr. overskrift</a:t>
            </a:r>
          </a:p>
        </p:txBody>
      </p:sp>
    </p:spTree>
    <p:extLst>
      <p:ext uri="{BB962C8B-B14F-4D97-AF65-F5344CB8AC3E}">
        <p14:creationId xmlns:p14="http://schemas.microsoft.com/office/powerpoint/2010/main" val="298489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E4022-7C66-4570-81EC-B07E77EC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621448" cy="1216024"/>
          </a:xfrm>
        </p:spPr>
        <p:txBody>
          <a:bodyPr>
            <a:normAutofit/>
          </a:bodyPr>
          <a:lstStyle/>
          <a:p>
            <a:r>
              <a:rPr lang="da-DK"/>
              <a:t>Udfordringer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178B-06C6-4D4E-9BE0-792C4648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47357"/>
            <a:ext cx="9621448" cy="4107019"/>
          </a:xfrm>
        </p:spPr>
        <p:txBody>
          <a:bodyPr>
            <a:normAutofit/>
          </a:bodyPr>
          <a:lstStyle/>
          <a:p>
            <a:r>
              <a:rPr lang="da-DK" dirty="0"/>
              <a:t>Få data i korrekt format (Dataloader)</a:t>
            </a:r>
          </a:p>
          <a:p>
            <a:pPr lvl="2"/>
            <a:r>
              <a:rPr lang="da-DK" dirty="0"/>
              <a:t>Zero-</a:t>
            </a:r>
            <a:r>
              <a:rPr lang="da-DK" dirty="0" err="1"/>
              <a:t>pad</a:t>
            </a:r>
            <a:r>
              <a:rPr lang="da-DK" dirty="0"/>
              <a:t>, ordforråd</a:t>
            </a:r>
          </a:p>
          <a:p>
            <a:r>
              <a:rPr lang="da-DK" dirty="0"/>
              <a:t>Optimer hastighed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80FB4D7A-9B72-446C-9A0D-C0A2986BC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61483" y="-2"/>
            <a:ext cx="1329192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101112" y="6857735"/>
                </a:lnTo>
                <a:cubicBezTo>
                  <a:pt x="115369" y="6839114"/>
                  <a:pt x="142394" y="6806441"/>
                  <a:pt x="137705" y="6776847"/>
                </a:cubicBezTo>
                <a:cubicBezTo>
                  <a:pt x="148424" y="6767643"/>
                  <a:pt x="156380" y="6753187"/>
                  <a:pt x="149205" y="6737706"/>
                </a:cubicBezTo>
                <a:cubicBezTo>
                  <a:pt x="155245" y="6708183"/>
                  <a:pt x="170958" y="6713000"/>
                  <a:pt x="173944" y="6691589"/>
                </a:cubicBezTo>
                <a:cubicBezTo>
                  <a:pt x="174057" y="6689618"/>
                  <a:pt x="165855" y="6661941"/>
                  <a:pt x="165968" y="6659970"/>
                </a:cubicBezTo>
                <a:cubicBezTo>
                  <a:pt x="166538" y="6656036"/>
                  <a:pt x="165560" y="6637698"/>
                  <a:pt x="166592" y="6636211"/>
                </a:cubicBezTo>
                <a:lnTo>
                  <a:pt x="184036" y="6594177"/>
                </a:lnTo>
                <a:cubicBezTo>
                  <a:pt x="192044" y="6580421"/>
                  <a:pt x="188570" y="6573022"/>
                  <a:pt x="198076" y="6557575"/>
                </a:cubicBezTo>
                <a:cubicBezTo>
                  <a:pt x="200255" y="6540981"/>
                  <a:pt x="232864" y="6478671"/>
                  <a:pt x="251033" y="6492130"/>
                </a:cubicBezTo>
                <a:cubicBezTo>
                  <a:pt x="252316" y="6486906"/>
                  <a:pt x="263405" y="6432771"/>
                  <a:pt x="266720" y="6431610"/>
                </a:cubicBezTo>
                <a:lnTo>
                  <a:pt x="310425" y="6379786"/>
                </a:lnTo>
                <a:cubicBezTo>
                  <a:pt x="310468" y="6347539"/>
                  <a:pt x="314739" y="6343120"/>
                  <a:pt x="293648" y="6334727"/>
                </a:cubicBezTo>
                <a:cubicBezTo>
                  <a:pt x="293165" y="6323607"/>
                  <a:pt x="271546" y="6324415"/>
                  <a:pt x="271063" y="6313295"/>
                </a:cubicBezTo>
                <a:cubicBezTo>
                  <a:pt x="270633" y="6307513"/>
                  <a:pt x="278657" y="6285828"/>
                  <a:pt x="278227" y="6280046"/>
                </a:cubicBezTo>
                <a:cubicBezTo>
                  <a:pt x="276993" y="6275532"/>
                  <a:pt x="276658" y="6280700"/>
                  <a:pt x="281226" y="6272987"/>
                </a:cubicBezTo>
                <a:lnTo>
                  <a:pt x="288000" y="6252834"/>
                </a:ln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3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F44963-F78F-4F17-86B4-4EAA3536B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D63F924-6A39-4651-B0CC-2CA8EE8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297" y="0"/>
            <a:ext cx="7360592" cy="6858000"/>
          </a:xfrm>
          <a:custGeom>
            <a:avLst/>
            <a:gdLst>
              <a:gd name="connsiteX0" fmla="*/ 1814929 w 5542424"/>
              <a:gd name="connsiteY0" fmla="*/ 0 h 6858000"/>
              <a:gd name="connsiteX1" fmla="*/ 5542424 w 5542424"/>
              <a:gd name="connsiteY1" fmla="*/ 0 h 6858000"/>
              <a:gd name="connsiteX2" fmla="*/ 5542424 w 5542424"/>
              <a:gd name="connsiteY2" fmla="*/ 6858000 h 6858000"/>
              <a:gd name="connsiteX3" fmla="*/ 0 w 5542424"/>
              <a:gd name="connsiteY3" fmla="*/ 6858000 h 6858000"/>
              <a:gd name="connsiteX4" fmla="*/ 2310 w 5542424"/>
              <a:gd name="connsiteY4" fmla="*/ 6853652 h 6858000"/>
              <a:gd name="connsiteX5" fmla="*/ 91006 w 5542424"/>
              <a:gd name="connsiteY5" fmla="*/ 6620968 h 6858000"/>
              <a:gd name="connsiteX6" fmla="*/ 81892 w 5542424"/>
              <a:gd name="connsiteY6" fmla="*/ 6435659 h 6858000"/>
              <a:gd name="connsiteX7" fmla="*/ 80998 w 5542424"/>
              <a:gd name="connsiteY7" fmla="*/ 6414855 h 6858000"/>
              <a:gd name="connsiteX8" fmla="*/ 75836 w 5542424"/>
              <a:gd name="connsiteY8" fmla="*/ 6409671 h 6858000"/>
              <a:gd name="connsiteX9" fmla="*/ 77989 w 5542424"/>
              <a:gd name="connsiteY9" fmla="*/ 6396556 h 6858000"/>
              <a:gd name="connsiteX10" fmla="*/ 77374 w 5542424"/>
              <a:gd name="connsiteY10" fmla="*/ 6392981 h 6858000"/>
              <a:gd name="connsiteX11" fmla="*/ 75036 w 5542424"/>
              <a:gd name="connsiteY11" fmla="*/ 6372572 h 6858000"/>
              <a:gd name="connsiteX12" fmla="*/ 99554 w 5542424"/>
              <a:gd name="connsiteY12" fmla="*/ 6331118 h 6858000"/>
              <a:gd name="connsiteX13" fmla="*/ 105442 w 5542424"/>
              <a:gd name="connsiteY13" fmla="*/ 6278374 h 6858000"/>
              <a:gd name="connsiteX14" fmla="*/ 172914 w 5542424"/>
              <a:gd name="connsiteY14" fmla="*/ 6144628 h 6858000"/>
              <a:gd name="connsiteX15" fmla="*/ 264181 w 5542424"/>
              <a:gd name="connsiteY15" fmla="*/ 5952072 h 6858000"/>
              <a:gd name="connsiteX16" fmla="*/ 423554 w 5542424"/>
              <a:gd name="connsiteY16" fmla="*/ 5679532 h 6858000"/>
              <a:gd name="connsiteX17" fmla="*/ 485571 w 5542424"/>
              <a:gd name="connsiteY17" fmla="*/ 5396320 h 6858000"/>
              <a:gd name="connsiteX18" fmla="*/ 455275 w 5542424"/>
              <a:gd name="connsiteY18" fmla="*/ 5176878 h 6858000"/>
              <a:gd name="connsiteX19" fmla="*/ 367284 w 5542424"/>
              <a:gd name="connsiteY19" fmla="*/ 5066430 h 6858000"/>
              <a:gd name="connsiteX20" fmla="*/ 317365 w 5542424"/>
              <a:gd name="connsiteY20" fmla="*/ 5016642 h 6858000"/>
              <a:gd name="connsiteX21" fmla="*/ 317834 w 5542424"/>
              <a:gd name="connsiteY21" fmla="*/ 5008528 h 6858000"/>
              <a:gd name="connsiteX22" fmla="*/ 317591 w 5542424"/>
              <a:gd name="connsiteY22" fmla="*/ 5008366 h 6858000"/>
              <a:gd name="connsiteX23" fmla="*/ 318532 w 5542424"/>
              <a:gd name="connsiteY23" fmla="*/ 5000689 h 6858000"/>
              <a:gd name="connsiteX24" fmla="*/ 326373 w 5542424"/>
              <a:gd name="connsiteY24" fmla="*/ 4962649 h 6858000"/>
              <a:gd name="connsiteX25" fmla="*/ 304517 w 5542424"/>
              <a:gd name="connsiteY25" fmla="*/ 4845612 h 6858000"/>
              <a:gd name="connsiteX26" fmla="*/ 312138 w 5542424"/>
              <a:gd name="connsiteY26" fmla="*/ 4821435 h 6858000"/>
              <a:gd name="connsiteX27" fmla="*/ 314669 w 5542424"/>
              <a:gd name="connsiteY27" fmla="*/ 4809154 h 6858000"/>
              <a:gd name="connsiteX28" fmla="*/ 318283 w 5542424"/>
              <a:gd name="connsiteY28" fmla="*/ 4805250 h 6858000"/>
              <a:gd name="connsiteX29" fmla="*/ 320547 w 5542424"/>
              <a:gd name="connsiteY29" fmla="*/ 4787345 h 6858000"/>
              <a:gd name="connsiteX30" fmla="*/ 319715 w 5542424"/>
              <a:gd name="connsiteY30" fmla="*/ 4785453 h 6858000"/>
              <a:gd name="connsiteX31" fmla="*/ 325649 w 5542424"/>
              <a:gd name="connsiteY31" fmla="*/ 4770073 h 6858000"/>
              <a:gd name="connsiteX32" fmla="*/ 335542 w 5542424"/>
              <a:gd name="connsiteY32" fmla="*/ 4756450 h 6858000"/>
              <a:gd name="connsiteX33" fmla="*/ 339391 w 5542424"/>
              <a:gd name="connsiteY33" fmla="*/ 4606479 h 6858000"/>
              <a:gd name="connsiteX34" fmla="*/ 385485 w 5542424"/>
              <a:gd name="connsiteY34" fmla="*/ 4470620 h 6858000"/>
              <a:gd name="connsiteX35" fmla="*/ 386474 w 5542424"/>
              <a:gd name="connsiteY35" fmla="*/ 4389388 h 6858000"/>
              <a:gd name="connsiteX36" fmla="*/ 365661 w 5542424"/>
              <a:gd name="connsiteY36" fmla="*/ 4365498 h 6858000"/>
              <a:gd name="connsiteX37" fmla="*/ 389339 w 5542424"/>
              <a:gd name="connsiteY37" fmla="*/ 4160513 h 6858000"/>
              <a:gd name="connsiteX38" fmla="*/ 385403 w 5542424"/>
              <a:gd name="connsiteY38" fmla="*/ 4109650 h 6858000"/>
              <a:gd name="connsiteX39" fmla="*/ 402327 w 5542424"/>
              <a:gd name="connsiteY39" fmla="*/ 4061824 h 6858000"/>
              <a:gd name="connsiteX40" fmla="*/ 396156 w 5542424"/>
              <a:gd name="connsiteY40" fmla="*/ 4043965 h 6858000"/>
              <a:gd name="connsiteX41" fmla="*/ 394868 w 5542424"/>
              <a:gd name="connsiteY41" fmla="*/ 4040920 h 6858000"/>
              <a:gd name="connsiteX42" fmla="*/ 394584 w 5542424"/>
              <a:gd name="connsiteY42" fmla="*/ 4028000 h 6858000"/>
              <a:gd name="connsiteX43" fmla="*/ 388418 w 5542424"/>
              <a:gd name="connsiteY43" fmla="*/ 4025270 h 6858000"/>
              <a:gd name="connsiteX44" fmla="*/ 383628 w 5542424"/>
              <a:gd name="connsiteY44" fmla="*/ 4006478 h 6858000"/>
              <a:gd name="connsiteX45" fmla="*/ 384802 w 5542424"/>
              <a:gd name="connsiteY45" fmla="*/ 3982442 h 6858000"/>
              <a:gd name="connsiteX46" fmla="*/ 397167 w 5542424"/>
              <a:gd name="connsiteY46" fmla="*/ 3867331 h 6858000"/>
              <a:gd name="connsiteX47" fmla="*/ 400691 w 5542424"/>
              <a:gd name="connsiteY47" fmla="*/ 3798966 h 6858000"/>
              <a:gd name="connsiteX48" fmla="*/ 395946 w 5542424"/>
              <a:gd name="connsiteY48" fmla="*/ 3773791 h 6858000"/>
              <a:gd name="connsiteX49" fmla="*/ 393410 w 5542424"/>
              <a:gd name="connsiteY49" fmla="*/ 3738098 h 6858000"/>
              <a:gd name="connsiteX50" fmla="*/ 384223 w 5542424"/>
              <a:gd name="connsiteY50" fmla="*/ 3675719 h 6858000"/>
              <a:gd name="connsiteX51" fmla="*/ 386290 w 5542424"/>
              <a:gd name="connsiteY51" fmla="*/ 3642763 h 6858000"/>
              <a:gd name="connsiteX52" fmla="*/ 382514 w 5542424"/>
              <a:gd name="connsiteY52" fmla="*/ 3624093 h 6858000"/>
              <a:gd name="connsiteX53" fmla="*/ 383976 w 5542424"/>
              <a:gd name="connsiteY53" fmla="*/ 3616602 h 6858000"/>
              <a:gd name="connsiteX54" fmla="*/ 385517 w 5542424"/>
              <a:gd name="connsiteY54" fmla="*/ 3591527 h 6858000"/>
              <a:gd name="connsiteX55" fmla="*/ 387146 w 5542424"/>
              <a:gd name="connsiteY55" fmla="*/ 3577241 h 6858000"/>
              <a:gd name="connsiteX56" fmla="*/ 388068 w 5542424"/>
              <a:gd name="connsiteY56" fmla="*/ 3571585 h 6858000"/>
              <a:gd name="connsiteX57" fmla="*/ 395496 w 5542424"/>
              <a:gd name="connsiteY57" fmla="*/ 3559720 h 6858000"/>
              <a:gd name="connsiteX58" fmla="*/ 394985 w 5542424"/>
              <a:gd name="connsiteY58" fmla="*/ 3543047 h 6858000"/>
              <a:gd name="connsiteX59" fmla="*/ 403028 w 5542424"/>
              <a:gd name="connsiteY59" fmla="*/ 3525651 h 6858000"/>
              <a:gd name="connsiteX60" fmla="*/ 398728 w 5542424"/>
              <a:gd name="connsiteY60" fmla="*/ 3520715 h 6858000"/>
              <a:gd name="connsiteX61" fmla="*/ 395530 w 5542424"/>
              <a:gd name="connsiteY61" fmla="*/ 3505412 h 6858000"/>
              <a:gd name="connsiteX62" fmla="*/ 402719 w 5542424"/>
              <a:gd name="connsiteY62" fmla="*/ 3493445 h 6858000"/>
              <a:gd name="connsiteX63" fmla="*/ 409328 w 5542424"/>
              <a:gd name="connsiteY63" fmla="*/ 3467406 h 6858000"/>
              <a:gd name="connsiteX64" fmla="*/ 409292 w 5542424"/>
              <a:gd name="connsiteY64" fmla="*/ 3460033 h 6858000"/>
              <a:gd name="connsiteX65" fmla="*/ 419755 w 5542424"/>
              <a:gd name="connsiteY65" fmla="*/ 3435495 h 6858000"/>
              <a:gd name="connsiteX66" fmla="*/ 430771 w 5542424"/>
              <a:gd name="connsiteY66" fmla="*/ 3395884 h 6858000"/>
              <a:gd name="connsiteX67" fmla="*/ 439140 w 5542424"/>
              <a:gd name="connsiteY67" fmla="*/ 3350083 h 6858000"/>
              <a:gd name="connsiteX68" fmla="*/ 446544 w 5542424"/>
              <a:gd name="connsiteY68" fmla="*/ 3337690 h 6858000"/>
              <a:gd name="connsiteX69" fmla="*/ 470731 w 5542424"/>
              <a:gd name="connsiteY69" fmla="*/ 3254519 h 6858000"/>
              <a:gd name="connsiteX70" fmla="*/ 477713 w 5542424"/>
              <a:gd name="connsiteY70" fmla="*/ 3231166 h 6858000"/>
              <a:gd name="connsiteX71" fmla="*/ 478087 w 5542424"/>
              <a:gd name="connsiteY71" fmla="*/ 3210262 h 6858000"/>
              <a:gd name="connsiteX72" fmla="*/ 473269 w 5542424"/>
              <a:gd name="connsiteY72" fmla="*/ 3204689 h 6858000"/>
              <a:gd name="connsiteX73" fmla="*/ 476207 w 5542424"/>
              <a:gd name="connsiteY73" fmla="*/ 3191713 h 6858000"/>
              <a:gd name="connsiteX74" fmla="*/ 475813 w 5542424"/>
              <a:gd name="connsiteY74" fmla="*/ 3188085 h 6858000"/>
              <a:gd name="connsiteX75" fmla="*/ 474728 w 5542424"/>
              <a:gd name="connsiteY75" fmla="*/ 3167471 h 6858000"/>
              <a:gd name="connsiteX76" fmla="*/ 501612 w 5542424"/>
              <a:gd name="connsiteY76" fmla="*/ 3127774 h 6858000"/>
              <a:gd name="connsiteX77" fmla="*/ 510667 w 5542424"/>
              <a:gd name="connsiteY77" fmla="*/ 3075380 h 6858000"/>
              <a:gd name="connsiteX78" fmla="*/ 582379 w 5542424"/>
              <a:gd name="connsiteY78" fmla="*/ 2882573 h 6858000"/>
              <a:gd name="connsiteX79" fmla="*/ 569744 w 5542424"/>
              <a:gd name="connsiteY79" fmla="*/ 2849169 h 6858000"/>
              <a:gd name="connsiteX80" fmla="*/ 590685 w 5542424"/>
              <a:gd name="connsiteY80" fmla="*/ 2768869 h 6858000"/>
              <a:gd name="connsiteX81" fmla="*/ 665292 w 5542424"/>
              <a:gd name="connsiteY81" fmla="*/ 2655182 h 6858000"/>
              <a:gd name="connsiteX82" fmla="*/ 705757 w 5542424"/>
              <a:gd name="connsiteY82" fmla="*/ 2507872 h 6858000"/>
              <a:gd name="connsiteX83" fmla="*/ 717932 w 5542424"/>
              <a:gd name="connsiteY83" fmla="*/ 2498916 h 6858000"/>
              <a:gd name="connsiteX84" fmla="*/ 727017 w 5542424"/>
              <a:gd name="connsiteY84" fmla="*/ 2486382 h 6858000"/>
              <a:gd name="connsiteX85" fmla="*/ 726741 w 5542424"/>
              <a:gd name="connsiteY85" fmla="*/ 2484113 h 6858000"/>
              <a:gd name="connsiteX86" fmla="*/ 733179 w 5542424"/>
              <a:gd name="connsiteY86" fmla="*/ 2467361 h 6858000"/>
              <a:gd name="connsiteX87" fmla="*/ 737364 w 5542424"/>
              <a:gd name="connsiteY87" fmla="*/ 2465156 h 6858000"/>
              <a:gd name="connsiteX88" fmla="*/ 742650 w 5542424"/>
              <a:gd name="connsiteY88" fmla="*/ 2454122 h 6858000"/>
              <a:gd name="connsiteX89" fmla="*/ 755408 w 5542424"/>
              <a:gd name="connsiteY89" fmla="*/ 2433619 h 6858000"/>
              <a:gd name="connsiteX90" fmla="*/ 755598 w 5542424"/>
              <a:gd name="connsiteY90" fmla="*/ 2428626 h 6858000"/>
              <a:gd name="connsiteX91" fmla="*/ 771418 w 5542424"/>
              <a:gd name="connsiteY91" fmla="*/ 2395899 h 6858000"/>
              <a:gd name="connsiteX92" fmla="*/ 770593 w 5542424"/>
              <a:gd name="connsiteY92" fmla="*/ 2394897 h 6858000"/>
              <a:gd name="connsiteX93" fmla="*/ 770497 w 5542424"/>
              <a:gd name="connsiteY93" fmla="*/ 2383267 h 6858000"/>
              <a:gd name="connsiteX94" fmla="*/ 772693 w 5542424"/>
              <a:gd name="connsiteY94" fmla="*/ 2362296 h 6858000"/>
              <a:gd name="connsiteX95" fmla="*/ 764846 w 5542424"/>
              <a:gd name="connsiteY95" fmla="*/ 2307129 h 6858000"/>
              <a:gd name="connsiteX96" fmla="*/ 781226 w 5542424"/>
              <a:gd name="connsiteY96" fmla="*/ 2272947 h 6858000"/>
              <a:gd name="connsiteX97" fmla="*/ 783960 w 5542424"/>
              <a:gd name="connsiteY97" fmla="*/ 2265753 h 6858000"/>
              <a:gd name="connsiteX98" fmla="*/ 783783 w 5542424"/>
              <a:gd name="connsiteY98" fmla="*/ 2265478 h 6858000"/>
              <a:gd name="connsiteX99" fmla="*/ 786206 w 5542424"/>
              <a:gd name="connsiteY99" fmla="*/ 2257630 h 6858000"/>
              <a:gd name="connsiteX100" fmla="*/ 788946 w 5542424"/>
              <a:gd name="connsiteY100" fmla="*/ 2252635 h 6858000"/>
              <a:gd name="connsiteX101" fmla="*/ 794250 w 5542424"/>
              <a:gd name="connsiteY101" fmla="*/ 2238675 h 6858000"/>
              <a:gd name="connsiteX102" fmla="*/ 794536 w 5542424"/>
              <a:gd name="connsiteY102" fmla="*/ 2233003 h 6858000"/>
              <a:gd name="connsiteX103" fmla="*/ 792429 w 5542424"/>
              <a:gd name="connsiteY103" fmla="*/ 2229498 h 6858000"/>
              <a:gd name="connsiteX104" fmla="*/ 793227 w 5542424"/>
              <a:gd name="connsiteY104" fmla="*/ 2228401 h 6858000"/>
              <a:gd name="connsiteX105" fmla="*/ 795299 w 5542424"/>
              <a:gd name="connsiteY105" fmla="*/ 2197903 h 6858000"/>
              <a:gd name="connsiteX106" fmla="*/ 808822 w 5542424"/>
              <a:gd name="connsiteY106" fmla="*/ 2134368 h 6858000"/>
              <a:gd name="connsiteX107" fmla="*/ 820138 w 5542424"/>
              <a:gd name="connsiteY107" fmla="*/ 2099989 h 6858000"/>
              <a:gd name="connsiteX108" fmla="*/ 847225 w 5542424"/>
              <a:gd name="connsiteY108" fmla="*/ 2003626 h 6858000"/>
              <a:gd name="connsiteX109" fmla="*/ 871446 w 5542424"/>
              <a:gd name="connsiteY109" fmla="*/ 1905232 h 6858000"/>
              <a:gd name="connsiteX110" fmla="*/ 866894 w 5542424"/>
              <a:gd name="connsiteY110" fmla="*/ 1846725 h 6858000"/>
              <a:gd name="connsiteX111" fmla="*/ 868241 w 5542424"/>
              <a:gd name="connsiteY111" fmla="*/ 1841071 h 6858000"/>
              <a:gd name="connsiteX112" fmla="*/ 875742 w 5542424"/>
              <a:gd name="connsiteY112" fmla="*/ 1828958 h 6858000"/>
              <a:gd name="connsiteX113" fmla="*/ 879192 w 5542424"/>
              <a:gd name="connsiteY113" fmla="*/ 1824953 h 6858000"/>
              <a:gd name="connsiteX114" fmla="*/ 882790 w 5542424"/>
              <a:gd name="connsiteY114" fmla="*/ 1817574 h 6858000"/>
              <a:gd name="connsiteX115" fmla="*/ 886658 w 5542424"/>
              <a:gd name="connsiteY115" fmla="*/ 1811329 h 6858000"/>
              <a:gd name="connsiteX116" fmla="*/ 908112 w 5542424"/>
              <a:gd name="connsiteY116" fmla="*/ 1782991 h 6858000"/>
              <a:gd name="connsiteX117" fmla="*/ 1021695 w 5542424"/>
              <a:gd name="connsiteY117" fmla="*/ 1753240 h 6858000"/>
              <a:gd name="connsiteX118" fmla="*/ 1109428 w 5542424"/>
              <a:gd name="connsiteY118" fmla="*/ 1570998 h 6858000"/>
              <a:gd name="connsiteX119" fmla="*/ 1250520 w 5542424"/>
              <a:gd name="connsiteY119" fmla="*/ 1425857 h 6858000"/>
              <a:gd name="connsiteX120" fmla="*/ 1397360 w 5542424"/>
              <a:gd name="connsiteY120" fmla="*/ 1313547 h 6858000"/>
              <a:gd name="connsiteX121" fmla="*/ 1496269 w 5542424"/>
              <a:gd name="connsiteY121" fmla="*/ 1094720 h 6858000"/>
              <a:gd name="connsiteX122" fmla="*/ 1516735 w 5542424"/>
              <a:gd name="connsiteY122" fmla="*/ 913489 h 6858000"/>
              <a:gd name="connsiteX123" fmla="*/ 1518279 w 5542424"/>
              <a:gd name="connsiteY123" fmla="*/ 802489 h 6858000"/>
              <a:gd name="connsiteX124" fmla="*/ 1589359 w 5542424"/>
              <a:gd name="connsiteY124" fmla="*/ 598702 h 6858000"/>
              <a:gd name="connsiteX125" fmla="*/ 1674468 w 5542424"/>
              <a:gd name="connsiteY125" fmla="*/ 380053 h 6858000"/>
              <a:gd name="connsiteX126" fmla="*/ 1713442 w 5542424"/>
              <a:gd name="connsiteY126" fmla="*/ 307108 h 6858000"/>
              <a:gd name="connsiteX127" fmla="*/ 1723372 w 5542424"/>
              <a:gd name="connsiteY127" fmla="*/ 277643 h 6858000"/>
              <a:gd name="connsiteX128" fmla="*/ 1740253 w 5542424"/>
              <a:gd name="connsiteY128" fmla="*/ 228503 h 6858000"/>
              <a:gd name="connsiteX129" fmla="*/ 1743263 w 5542424"/>
              <a:gd name="connsiteY129" fmla="*/ 182970 h 6858000"/>
              <a:gd name="connsiteX130" fmla="*/ 1761186 w 5542424"/>
              <a:gd name="connsiteY130" fmla="*/ 145367 h 6858000"/>
              <a:gd name="connsiteX131" fmla="*/ 1777775 w 5542424"/>
              <a:gd name="connsiteY131" fmla="*/ 148014 h 6858000"/>
              <a:gd name="connsiteX132" fmla="*/ 1792914 w 5542424"/>
              <a:gd name="connsiteY132" fmla="*/ 104094 h 6858000"/>
              <a:gd name="connsiteX133" fmla="*/ 1814516 w 5542424"/>
              <a:gd name="connsiteY133" fmla="*/ 36224 h 6858000"/>
              <a:gd name="connsiteX134" fmla="*/ 1821598 w 5542424"/>
              <a:gd name="connsiteY134" fmla="*/ 28008 h 6858000"/>
              <a:gd name="connsiteX135" fmla="*/ 1813947 w 5542424"/>
              <a:gd name="connsiteY135" fmla="*/ 11863 h 6858000"/>
              <a:gd name="connsiteX0" fmla="*/ 1814929 w 7360592"/>
              <a:gd name="connsiteY0" fmla="*/ 0 h 6858000"/>
              <a:gd name="connsiteX1" fmla="*/ 5542424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20087 w 7360592"/>
              <a:gd name="connsiteY120" fmla="*/ 1339305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46935 w 7360592"/>
              <a:gd name="connsiteY17" fmla="*/ 5383441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7360592" h="6858000">
                <a:moveTo>
                  <a:pt x="1814929" y="0"/>
                </a:moveTo>
                <a:lnTo>
                  <a:pt x="7349959" y="0"/>
                </a:lnTo>
                <a:cubicBezTo>
                  <a:pt x="7353503" y="2286000"/>
                  <a:pt x="7357048" y="4572000"/>
                  <a:pt x="7360592" y="6858000"/>
                </a:cubicBezTo>
                <a:lnTo>
                  <a:pt x="0" y="6858000"/>
                </a:lnTo>
                <a:lnTo>
                  <a:pt x="2310" y="6853652"/>
                </a:lnTo>
                <a:cubicBezTo>
                  <a:pt x="29810" y="6805010"/>
                  <a:pt x="56276" y="6770828"/>
                  <a:pt x="91006" y="6620968"/>
                </a:cubicBezTo>
                <a:cubicBezTo>
                  <a:pt x="94381" y="6612671"/>
                  <a:pt x="81335" y="6443221"/>
                  <a:pt x="81892" y="6435659"/>
                </a:cubicBezTo>
                <a:lnTo>
                  <a:pt x="80998" y="6414855"/>
                </a:lnTo>
                <a:lnTo>
                  <a:pt x="75836" y="6409671"/>
                </a:lnTo>
                <a:lnTo>
                  <a:pt x="77989" y="6396556"/>
                </a:lnTo>
                <a:lnTo>
                  <a:pt x="77374" y="6392981"/>
                </a:lnTo>
                <a:cubicBezTo>
                  <a:pt x="76172" y="6386157"/>
                  <a:pt x="75177" y="6379394"/>
                  <a:pt x="75036" y="6372572"/>
                </a:cubicBezTo>
                <a:cubicBezTo>
                  <a:pt x="102194" y="6377497"/>
                  <a:pt x="78306" y="6315359"/>
                  <a:pt x="99554" y="6331118"/>
                </a:cubicBezTo>
                <a:cubicBezTo>
                  <a:pt x="103496" y="6294492"/>
                  <a:pt x="122687" y="6319101"/>
                  <a:pt x="105442" y="6278374"/>
                </a:cubicBezTo>
                <a:cubicBezTo>
                  <a:pt x="113996" y="6231380"/>
                  <a:pt x="151354" y="6216149"/>
                  <a:pt x="172914" y="6144628"/>
                </a:cubicBezTo>
                <a:cubicBezTo>
                  <a:pt x="184454" y="6105934"/>
                  <a:pt x="219188" y="6021085"/>
                  <a:pt x="264181" y="5952072"/>
                </a:cubicBezTo>
                <a:cubicBezTo>
                  <a:pt x="320644" y="5872108"/>
                  <a:pt x="367070" y="5761141"/>
                  <a:pt x="423554" y="5679532"/>
                </a:cubicBezTo>
                <a:lnTo>
                  <a:pt x="446935" y="5383441"/>
                </a:lnTo>
                <a:cubicBezTo>
                  <a:pt x="408154" y="5295993"/>
                  <a:pt x="446289" y="5276257"/>
                  <a:pt x="416638" y="5202635"/>
                </a:cubicBezTo>
                <a:lnTo>
                  <a:pt x="367284" y="5066430"/>
                </a:lnTo>
                <a:lnTo>
                  <a:pt x="317365" y="5016642"/>
                </a:lnTo>
                <a:cubicBezTo>
                  <a:pt x="318092" y="5012746"/>
                  <a:pt x="318190" y="5010215"/>
                  <a:pt x="317834" y="5008528"/>
                </a:cubicBezTo>
                <a:lnTo>
                  <a:pt x="317591" y="5008366"/>
                </a:lnTo>
                <a:lnTo>
                  <a:pt x="318532" y="5000689"/>
                </a:lnTo>
                <a:cubicBezTo>
                  <a:pt x="320705" y="4987649"/>
                  <a:pt x="323377" y="4974877"/>
                  <a:pt x="326373" y="4962649"/>
                </a:cubicBezTo>
                <a:lnTo>
                  <a:pt x="304517" y="4845612"/>
                </a:lnTo>
                <a:lnTo>
                  <a:pt x="312138" y="4821435"/>
                </a:lnTo>
                <a:lnTo>
                  <a:pt x="314669" y="4809154"/>
                </a:lnTo>
                <a:lnTo>
                  <a:pt x="318283" y="4805250"/>
                </a:lnTo>
                <a:cubicBezTo>
                  <a:pt x="320578" y="4801275"/>
                  <a:pt x="321790" y="4795888"/>
                  <a:pt x="320547" y="4787345"/>
                </a:cubicBezTo>
                <a:lnTo>
                  <a:pt x="319715" y="4785453"/>
                </a:lnTo>
                <a:lnTo>
                  <a:pt x="325649" y="4770073"/>
                </a:lnTo>
                <a:cubicBezTo>
                  <a:pt x="328268" y="4765017"/>
                  <a:pt x="331488" y="4760402"/>
                  <a:pt x="335542" y="4756450"/>
                </a:cubicBezTo>
                <a:cubicBezTo>
                  <a:pt x="318003" y="4709762"/>
                  <a:pt x="339666" y="4659972"/>
                  <a:pt x="339391" y="4606479"/>
                </a:cubicBezTo>
                <a:cubicBezTo>
                  <a:pt x="308820" y="4587919"/>
                  <a:pt x="353653" y="4488685"/>
                  <a:pt x="385485" y="4470620"/>
                </a:cubicBezTo>
                <a:cubicBezTo>
                  <a:pt x="349272" y="4475654"/>
                  <a:pt x="434439" y="4343750"/>
                  <a:pt x="386474" y="4389388"/>
                </a:cubicBezTo>
                <a:cubicBezTo>
                  <a:pt x="390773" y="4370356"/>
                  <a:pt x="377813" y="4353317"/>
                  <a:pt x="365661" y="4365498"/>
                </a:cubicBezTo>
                <a:cubicBezTo>
                  <a:pt x="393730" y="4305427"/>
                  <a:pt x="374276" y="4225895"/>
                  <a:pt x="389339" y="4160513"/>
                </a:cubicBezTo>
                <a:cubicBezTo>
                  <a:pt x="364366" y="4129844"/>
                  <a:pt x="388282" y="4144911"/>
                  <a:pt x="385403" y="4109650"/>
                </a:cubicBezTo>
                <a:cubicBezTo>
                  <a:pt x="409735" y="4115762"/>
                  <a:pt x="374071" y="4068016"/>
                  <a:pt x="402327" y="4061824"/>
                </a:cubicBezTo>
                <a:cubicBezTo>
                  <a:pt x="400908" y="4055602"/>
                  <a:pt x="398642" y="4049772"/>
                  <a:pt x="396156" y="4043965"/>
                </a:cubicBezTo>
                <a:lnTo>
                  <a:pt x="394868" y="4040920"/>
                </a:lnTo>
                <a:cubicBezTo>
                  <a:pt x="394773" y="4036613"/>
                  <a:pt x="394679" y="4032307"/>
                  <a:pt x="394584" y="4028000"/>
                </a:cubicBezTo>
                <a:lnTo>
                  <a:pt x="388418" y="4025270"/>
                </a:lnTo>
                <a:lnTo>
                  <a:pt x="383628" y="4006478"/>
                </a:lnTo>
                <a:cubicBezTo>
                  <a:pt x="382774" y="3999299"/>
                  <a:pt x="382957" y="3991408"/>
                  <a:pt x="384802" y="3982442"/>
                </a:cubicBezTo>
                <a:cubicBezTo>
                  <a:pt x="401416" y="3951445"/>
                  <a:pt x="375209" y="3905701"/>
                  <a:pt x="397167" y="3867331"/>
                </a:cubicBezTo>
                <a:cubicBezTo>
                  <a:pt x="403057" y="3853072"/>
                  <a:pt x="407915" y="3808030"/>
                  <a:pt x="400691" y="3798966"/>
                </a:cubicBezTo>
                <a:cubicBezTo>
                  <a:pt x="400026" y="3789462"/>
                  <a:pt x="404255" y="3778712"/>
                  <a:pt x="395946" y="3773791"/>
                </a:cubicBezTo>
                <a:cubicBezTo>
                  <a:pt x="386179" y="3765922"/>
                  <a:pt x="406502" y="3734262"/>
                  <a:pt x="393410" y="3738098"/>
                </a:cubicBezTo>
                <a:cubicBezTo>
                  <a:pt x="407431" y="3715587"/>
                  <a:pt x="387387" y="3695630"/>
                  <a:pt x="384223" y="3675719"/>
                </a:cubicBezTo>
                <a:cubicBezTo>
                  <a:pt x="390897" y="3666933"/>
                  <a:pt x="389284" y="3656428"/>
                  <a:pt x="386290" y="3642763"/>
                </a:cubicBezTo>
                <a:lnTo>
                  <a:pt x="382514" y="3624093"/>
                </a:lnTo>
                <a:lnTo>
                  <a:pt x="383976" y="3616602"/>
                </a:lnTo>
                <a:cubicBezTo>
                  <a:pt x="384920" y="3607445"/>
                  <a:pt x="385162" y="3599012"/>
                  <a:pt x="385517" y="3591527"/>
                </a:cubicBezTo>
                <a:lnTo>
                  <a:pt x="387146" y="3577241"/>
                </a:lnTo>
                <a:lnTo>
                  <a:pt x="388068" y="3571585"/>
                </a:lnTo>
                <a:lnTo>
                  <a:pt x="395496" y="3559720"/>
                </a:lnTo>
                <a:cubicBezTo>
                  <a:pt x="395326" y="3554162"/>
                  <a:pt x="395155" y="3548605"/>
                  <a:pt x="394985" y="3543047"/>
                </a:cubicBezTo>
                <a:lnTo>
                  <a:pt x="403028" y="3525651"/>
                </a:lnTo>
                <a:cubicBezTo>
                  <a:pt x="401413" y="3524354"/>
                  <a:pt x="399963" y="3522692"/>
                  <a:pt x="398728" y="3520715"/>
                </a:cubicBezTo>
                <a:lnTo>
                  <a:pt x="395530" y="3505412"/>
                </a:lnTo>
                <a:lnTo>
                  <a:pt x="402719" y="3493445"/>
                </a:lnTo>
                <a:cubicBezTo>
                  <a:pt x="393264" y="3491751"/>
                  <a:pt x="405480" y="3478925"/>
                  <a:pt x="409328" y="3467406"/>
                </a:cubicBezTo>
                <a:cubicBezTo>
                  <a:pt x="409316" y="3464948"/>
                  <a:pt x="409304" y="3462491"/>
                  <a:pt x="409292" y="3460033"/>
                </a:cubicBezTo>
                <a:lnTo>
                  <a:pt x="419755" y="3435495"/>
                </a:lnTo>
                <a:cubicBezTo>
                  <a:pt x="424399" y="3421940"/>
                  <a:pt x="427905" y="3408759"/>
                  <a:pt x="430771" y="3395884"/>
                </a:cubicBezTo>
                <a:lnTo>
                  <a:pt x="439140" y="3350083"/>
                </a:lnTo>
                <a:lnTo>
                  <a:pt x="446544" y="3337690"/>
                </a:lnTo>
                <a:cubicBezTo>
                  <a:pt x="456457" y="3308602"/>
                  <a:pt x="453892" y="3271850"/>
                  <a:pt x="470731" y="3254519"/>
                </a:cubicBezTo>
                <a:cubicBezTo>
                  <a:pt x="474589" y="3246460"/>
                  <a:pt x="476699" y="3238700"/>
                  <a:pt x="477713" y="3231166"/>
                </a:cubicBezTo>
                <a:cubicBezTo>
                  <a:pt x="477838" y="3224198"/>
                  <a:pt x="477962" y="3217230"/>
                  <a:pt x="478087" y="3210262"/>
                </a:cubicBezTo>
                <a:lnTo>
                  <a:pt x="473269" y="3204689"/>
                </a:lnTo>
                <a:lnTo>
                  <a:pt x="476207" y="3191713"/>
                </a:lnTo>
                <a:cubicBezTo>
                  <a:pt x="476076" y="3190504"/>
                  <a:pt x="475944" y="3189294"/>
                  <a:pt x="475813" y="3188085"/>
                </a:cubicBezTo>
                <a:cubicBezTo>
                  <a:pt x="475032" y="3181161"/>
                  <a:pt x="474456" y="3174312"/>
                  <a:pt x="474728" y="3167471"/>
                </a:cubicBezTo>
                <a:cubicBezTo>
                  <a:pt x="501422" y="3174421"/>
                  <a:pt x="481450" y="3110410"/>
                  <a:pt x="501612" y="3127774"/>
                </a:cubicBezTo>
                <a:cubicBezTo>
                  <a:pt x="507757" y="3091380"/>
                  <a:pt x="525334" y="3117454"/>
                  <a:pt x="510667" y="3075380"/>
                </a:cubicBezTo>
                <a:cubicBezTo>
                  <a:pt x="540230" y="3017365"/>
                  <a:pt x="542544" y="2929274"/>
                  <a:pt x="582379" y="2882573"/>
                </a:cubicBezTo>
                <a:cubicBezTo>
                  <a:pt x="568549" y="2889043"/>
                  <a:pt x="561213" y="2866095"/>
                  <a:pt x="569744" y="2849169"/>
                </a:cubicBezTo>
                <a:cubicBezTo>
                  <a:pt x="515752" y="2872293"/>
                  <a:pt x="624181" y="2780662"/>
                  <a:pt x="590685" y="2768869"/>
                </a:cubicBezTo>
                <a:cubicBezTo>
                  <a:pt x="623497" y="2765674"/>
                  <a:pt x="687935" y="2687815"/>
                  <a:pt x="665292" y="2655182"/>
                </a:cubicBezTo>
                <a:cubicBezTo>
                  <a:pt x="678257" y="2601873"/>
                  <a:pt x="709847" y="2562423"/>
                  <a:pt x="705757" y="2507872"/>
                </a:cubicBezTo>
                <a:cubicBezTo>
                  <a:pt x="710343" y="2505822"/>
                  <a:pt x="714351" y="2502730"/>
                  <a:pt x="717932" y="2498916"/>
                </a:cubicBezTo>
                <a:lnTo>
                  <a:pt x="727017" y="2486382"/>
                </a:lnTo>
                <a:lnTo>
                  <a:pt x="726741" y="2484113"/>
                </a:lnTo>
                <a:cubicBezTo>
                  <a:pt x="727745" y="2475043"/>
                  <a:pt x="730155" y="2470249"/>
                  <a:pt x="733179" y="2467361"/>
                </a:cubicBezTo>
                <a:lnTo>
                  <a:pt x="737364" y="2465156"/>
                </a:lnTo>
                <a:lnTo>
                  <a:pt x="742650" y="2454122"/>
                </a:lnTo>
                <a:lnTo>
                  <a:pt x="755408" y="2433619"/>
                </a:lnTo>
                <a:cubicBezTo>
                  <a:pt x="755471" y="2431955"/>
                  <a:pt x="755535" y="2430290"/>
                  <a:pt x="755598" y="2428626"/>
                </a:cubicBezTo>
                <a:lnTo>
                  <a:pt x="771418" y="2395899"/>
                </a:lnTo>
                <a:lnTo>
                  <a:pt x="770593" y="2394897"/>
                </a:lnTo>
                <a:cubicBezTo>
                  <a:pt x="769106" y="2391905"/>
                  <a:pt x="768688" y="2388289"/>
                  <a:pt x="770497" y="2383267"/>
                </a:cubicBezTo>
                <a:cubicBezTo>
                  <a:pt x="752441" y="2382908"/>
                  <a:pt x="765761" y="2377071"/>
                  <a:pt x="772693" y="2362296"/>
                </a:cubicBezTo>
                <a:cubicBezTo>
                  <a:pt x="746194" y="2358441"/>
                  <a:pt x="775111" y="2321343"/>
                  <a:pt x="764846" y="2307129"/>
                </a:cubicBezTo>
                <a:cubicBezTo>
                  <a:pt x="770536" y="2296361"/>
                  <a:pt x="776068" y="2284903"/>
                  <a:pt x="781226" y="2272947"/>
                </a:cubicBezTo>
                <a:lnTo>
                  <a:pt x="783960" y="2265753"/>
                </a:lnTo>
                <a:lnTo>
                  <a:pt x="783783" y="2265478"/>
                </a:lnTo>
                <a:cubicBezTo>
                  <a:pt x="783882" y="2263635"/>
                  <a:pt x="784595" y="2261166"/>
                  <a:pt x="786206" y="2257630"/>
                </a:cubicBezTo>
                <a:lnTo>
                  <a:pt x="788946" y="2252635"/>
                </a:lnTo>
                <a:lnTo>
                  <a:pt x="794250" y="2238675"/>
                </a:lnTo>
                <a:cubicBezTo>
                  <a:pt x="794345" y="2236784"/>
                  <a:pt x="794441" y="2234894"/>
                  <a:pt x="794536" y="2233003"/>
                </a:cubicBezTo>
                <a:lnTo>
                  <a:pt x="792429" y="2229498"/>
                </a:lnTo>
                <a:lnTo>
                  <a:pt x="793227" y="2228401"/>
                </a:lnTo>
                <a:cubicBezTo>
                  <a:pt x="801728" y="2221696"/>
                  <a:pt x="809796" y="2223226"/>
                  <a:pt x="795299" y="2197903"/>
                </a:cubicBezTo>
                <a:cubicBezTo>
                  <a:pt x="811549" y="2180402"/>
                  <a:pt x="801510" y="2168206"/>
                  <a:pt x="808822" y="2134368"/>
                </a:cubicBezTo>
                <a:cubicBezTo>
                  <a:pt x="821032" y="2126284"/>
                  <a:pt x="822222" y="2114075"/>
                  <a:pt x="820138" y="2099989"/>
                </a:cubicBezTo>
                <a:cubicBezTo>
                  <a:pt x="834727" y="2072002"/>
                  <a:pt x="836697" y="2038973"/>
                  <a:pt x="847225" y="2003626"/>
                </a:cubicBezTo>
                <a:cubicBezTo>
                  <a:pt x="870411" y="1973216"/>
                  <a:pt x="860120" y="1942957"/>
                  <a:pt x="871446" y="1905232"/>
                </a:cubicBezTo>
                <a:cubicBezTo>
                  <a:pt x="899662" y="1884744"/>
                  <a:pt x="866560" y="1869681"/>
                  <a:pt x="866894" y="1846725"/>
                </a:cubicBezTo>
                <a:lnTo>
                  <a:pt x="868241" y="1841071"/>
                </a:lnTo>
                <a:lnTo>
                  <a:pt x="875742" y="1828958"/>
                </a:lnTo>
                <a:lnTo>
                  <a:pt x="879192" y="1824953"/>
                </a:lnTo>
                <a:lnTo>
                  <a:pt x="882790" y="1817574"/>
                </a:lnTo>
                <a:lnTo>
                  <a:pt x="938174" y="1837086"/>
                </a:lnTo>
                <a:cubicBezTo>
                  <a:pt x="961325" y="1826364"/>
                  <a:pt x="984567" y="1793295"/>
                  <a:pt x="1021695" y="1753240"/>
                </a:cubicBezTo>
                <a:cubicBezTo>
                  <a:pt x="1050351" y="1710564"/>
                  <a:pt x="1079859" y="1626787"/>
                  <a:pt x="1109428" y="1570998"/>
                </a:cubicBezTo>
                <a:cubicBezTo>
                  <a:pt x="1095060" y="1528987"/>
                  <a:pt x="1220038" y="1416281"/>
                  <a:pt x="1250520" y="1425857"/>
                </a:cubicBezTo>
                <a:cubicBezTo>
                  <a:pt x="1270355" y="1392742"/>
                  <a:pt x="1298168" y="1386011"/>
                  <a:pt x="1320087" y="1339305"/>
                </a:cubicBezTo>
                <a:lnTo>
                  <a:pt x="1496269" y="1094720"/>
                </a:lnTo>
                <a:cubicBezTo>
                  <a:pt x="1516164" y="1015803"/>
                  <a:pt x="1525308" y="965866"/>
                  <a:pt x="1516735" y="913489"/>
                </a:cubicBezTo>
                <a:cubicBezTo>
                  <a:pt x="1526909" y="905284"/>
                  <a:pt x="1519732" y="816693"/>
                  <a:pt x="1518279" y="802489"/>
                </a:cubicBezTo>
                <a:cubicBezTo>
                  <a:pt x="1525486" y="739008"/>
                  <a:pt x="1570345" y="641350"/>
                  <a:pt x="1589359" y="598702"/>
                </a:cubicBezTo>
                <a:cubicBezTo>
                  <a:pt x="1627631" y="531968"/>
                  <a:pt x="1653787" y="428652"/>
                  <a:pt x="1674468" y="380053"/>
                </a:cubicBezTo>
                <a:cubicBezTo>
                  <a:pt x="1702374" y="337186"/>
                  <a:pt x="1663464" y="346077"/>
                  <a:pt x="1713442" y="307108"/>
                </a:cubicBezTo>
                <a:cubicBezTo>
                  <a:pt x="1709247" y="293750"/>
                  <a:pt x="1712921" y="286239"/>
                  <a:pt x="1723372" y="277643"/>
                </a:cubicBezTo>
                <a:cubicBezTo>
                  <a:pt x="1736363" y="256271"/>
                  <a:pt x="1716219" y="239710"/>
                  <a:pt x="1740253" y="228503"/>
                </a:cubicBezTo>
                <a:cubicBezTo>
                  <a:pt x="1727703" y="222673"/>
                  <a:pt x="1759694" y="183008"/>
                  <a:pt x="1743263" y="182970"/>
                </a:cubicBezTo>
                <a:cubicBezTo>
                  <a:pt x="1741915" y="159720"/>
                  <a:pt x="1761363" y="167348"/>
                  <a:pt x="1761186" y="145367"/>
                </a:cubicBezTo>
                <a:cubicBezTo>
                  <a:pt x="1768291" y="127518"/>
                  <a:pt x="1767039" y="165048"/>
                  <a:pt x="1777775" y="148014"/>
                </a:cubicBezTo>
                <a:cubicBezTo>
                  <a:pt x="1788927" y="125594"/>
                  <a:pt x="1807822" y="143605"/>
                  <a:pt x="1792914" y="104094"/>
                </a:cubicBezTo>
                <a:cubicBezTo>
                  <a:pt x="1811329" y="87027"/>
                  <a:pt x="1802901" y="72355"/>
                  <a:pt x="1814516" y="36224"/>
                </a:cubicBezTo>
                <a:lnTo>
                  <a:pt x="1821598" y="28008"/>
                </a:lnTo>
                <a:lnTo>
                  <a:pt x="1813947" y="11863"/>
                </a:lnTo>
                <a:cubicBezTo>
                  <a:pt x="1814274" y="7909"/>
                  <a:pt x="1814602" y="3954"/>
                  <a:pt x="1814929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FCF995-2C6B-45D2-B3F2-9E3C4F10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3623"/>
            <a:ext cx="5605103" cy="1222001"/>
          </a:xfrm>
        </p:spPr>
        <p:txBody>
          <a:bodyPr>
            <a:normAutofit/>
          </a:bodyPr>
          <a:lstStyle/>
          <a:p>
            <a:r>
              <a:rPr lang="da-DK" dirty="0"/>
              <a:t>Hyperparametre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21CE36-38FB-4FD4-B2F5-3FD39AA9F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147357"/>
            <a:ext cx="5083222" cy="4253443"/>
          </a:xfrm>
        </p:spPr>
        <p:txBody>
          <a:bodyPr>
            <a:normAutofit/>
          </a:bodyPr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a-DK" dirty="0"/>
              <a:t>Hvordan skal vi vælge de rigtige?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a-DK" dirty="0"/>
              <a:t>Hyperoptimering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a-DK" dirty="0"/>
              <a:t>Tree-</a:t>
            </a:r>
            <a:r>
              <a:rPr lang="da-DK" dirty="0" err="1"/>
              <a:t>structured</a:t>
            </a:r>
            <a:r>
              <a:rPr lang="da-DK" dirty="0"/>
              <a:t> </a:t>
            </a:r>
            <a:r>
              <a:rPr lang="da-DK" dirty="0" err="1"/>
              <a:t>Parzen</a:t>
            </a:r>
            <a:r>
              <a:rPr lang="da-DK" dirty="0"/>
              <a:t> Estimator (TPE)</a:t>
            </a:r>
          </a:p>
          <a:p>
            <a:endParaRPr lang="da-DK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39D42F6-B160-4C00-A3D6-19ACF1CB1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7851" y="1234865"/>
            <a:ext cx="3192054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2C631-A4BF-4E6B-9D9D-DE11A1FC0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5" r="10007" b="1"/>
          <a:stretch/>
        </p:blipFill>
        <p:spPr>
          <a:xfrm>
            <a:off x="7440526" y="953819"/>
            <a:ext cx="3598788" cy="2405372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119BBBB-309A-47CC-902A-8F81582E0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5758" y="3542366"/>
            <a:ext cx="3192054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9C64052-7591-4899-804E-2E618A638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0" r="22041" b="2269"/>
          <a:stretch/>
        </p:blipFill>
        <p:spPr>
          <a:xfrm>
            <a:off x="7440526" y="3542366"/>
            <a:ext cx="3529379" cy="2135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2D0B2C-4938-4D4E-9155-3187BAC51EA4}"/>
              </a:ext>
            </a:extLst>
          </p:cNvPr>
          <p:cNvSpPr txBox="1"/>
          <p:nvPr/>
        </p:nvSpPr>
        <p:spPr>
          <a:xfrm>
            <a:off x="1050878" y="6402159"/>
            <a:ext cx="1072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https://github.com/hyperopt/hyperopt</a:t>
            </a:r>
          </a:p>
        </p:txBody>
      </p:sp>
    </p:spTree>
    <p:extLst>
      <p:ext uri="{BB962C8B-B14F-4D97-AF65-F5344CB8AC3E}">
        <p14:creationId xmlns:p14="http://schemas.microsoft.com/office/powerpoint/2010/main" val="198967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E7819-C01F-4A61-B636-02412314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netværksarkitektur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08DD55-7CA2-420A-961E-2DAFE3D7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Seq2One</a:t>
            </a:r>
          </a:p>
          <a:p>
            <a:r>
              <a:rPr lang="da-DK" dirty="0"/>
              <a:t>LSTM (long short-term </a:t>
            </a:r>
            <a:r>
              <a:rPr lang="da-DK" dirty="0" err="1"/>
              <a:t>memory</a:t>
            </a:r>
            <a:r>
              <a:rPr lang="da-DK" dirty="0"/>
              <a:t>)</a:t>
            </a:r>
          </a:p>
          <a:p>
            <a:r>
              <a:rPr lang="da-DK" dirty="0"/>
              <a:t>Kendt for anvendelse vedrørende NLP</a:t>
            </a:r>
          </a:p>
          <a:p>
            <a:r>
              <a:rPr lang="da-DK" dirty="0"/>
              <a:t>Bevarer langvarig kontekst</a:t>
            </a:r>
          </a:p>
          <a:p>
            <a:r>
              <a:rPr lang="da-DK" dirty="0"/>
              <a:t>Ingen </a:t>
            </a:r>
            <a:r>
              <a:rPr lang="da-DK" dirty="0" err="1"/>
              <a:t>vanishing</a:t>
            </a:r>
            <a:r>
              <a:rPr lang="da-DK" dirty="0"/>
              <a:t>/</a:t>
            </a:r>
            <a:r>
              <a:rPr lang="da-DK" dirty="0" err="1"/>
              <a:t>exploding</a:t>
            </a:r>
            <a:r>
              <a:rPr lang="da-DK" dirty="0"/>
              <a:t> gradient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76E76-F8C4-4978-A75C-E832765DF0D7}"/>
              </a:ext>
            </a:extLst>
          </p:cNvPr>
          <p:cNvSpPr txBox="1"/>
          <p:nvPr/>
        </p:nvSpPr>
        <p:spPr>
          <a:xfrm>
            <a:off x="1050879" y="5779653"/>
            <a:ext cx="9947083" cy="937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https://brightspace.au.dk/content/enforced/28155-LR3627/RNN_full.pdf?_&amp;d2lSessionVal=9rqfyiRA1MtSrhG3nHiAPHyiz&amp;_&amp;d2lSessionVal=sHEObxSG1VaTeOrhArVNqn8jL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0561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042ABB9-BD49-431C-99F4-7B7A2F094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2CAB1-63D0-4A2F-BE3B-DF3334E5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80" y="609601"/>
            <a:ext cx="4867210" cy="2819398"/>
          </a:xfrm>
        </p:spPr>
        <p:txBody>
          <a:bodyPr anchor="t">
            <a:normAutofit/>
          </a:bodyPr>
          <a:lstStyle/>
          <a:p>
            <a:r>
              <a:rPr lang="da-DK" dirty="0"/>
              <a:t>Foreløbige resultater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3F471C-BC39-41CB-B646-879F51722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736" y="1317072"/>
            <a:ext cx="5173746" cy="2111928"/>
          </a:xfrm>
        </p:spPr>
        <p:txBody>
          <a:bodyPr>
            <a:normAutofit/>
          </a:bodyPr>
          <a:lstStyle/>
          <a:p>
            <a:r>
              <a:rPr lang="da-DK" dirty="0"/>
              <a:t>Accuracy et sted mellem 55% og 65%</a:t>
            </a:r>
          </a:p>
          <a:p>
            <a:r>
              <a:rPr lang="da-DK" dirty="0"/>
              <a:t>Vi har et overfitting problem</a:t>
            </a:r>
          </a:p>
          <a:p>
            <a:pPr marL="560070" lvl="1" indent="-285750">
              <a:buSzPct val="80000"/>
              <a:buFont typeface="Arial" panose="020B0604020202020204" pitchFamily="34" charset="0"/>
              <a:buChar char="•"/>
            </a:pPr>
            <a:r>
              <a:rPr lang="da-DK" dirty="0"/>
              <a:t>Jo mere vi træner, jo dårligere accuracy på validation data</a:t>
            </a:r>
          </a:p>
          <a:p>
            <a:pPr marL="560070" lvl="1" indent="-285750">
              <a:buSzPct val="80000"/>
              <a:buFont typeface="Arial" panose="020B0604020202020204" pitchFamily="34" charset="0"/>
              <a:buChar char="•"/>
            </a:pPr>
            <a:r>
              <a:rPr lang="da-DK" dirty="0"/>
              <a:t>Accuracy på træningsdata er 92%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2542CA9-1282-466C-9192-C3FE8D5BF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60830"/>
            <a:ext cx="12192002" cy="2697170"/>
          </a:xfrm>
          <a:custGeom>
            <a:avLst/>
            <a:gdLst>
              <a:gd name="connsiteX0" fmla="*/ 12192002 w 12192002"/>
              <a:gd name="connsiteY0" fmla="*/ 0 h 2697170"/>
              <a:gd name="connsiteX1" fmla="*/ 12192002 w 12192002"/>
              <a:gd name="connsiteY1" fmla="*/ 1533100 h 2697170"/>
              <a:gd name="connsiteX2" fmla="*/ 12192000 w 12192002"/>
              <a:gd name="connsiteY2" fmla="*/ 1533100 h 2697170"/>
              <a:gd name="connsiteX3" fmla="*/ 12192000 w 12192002"/>
              <a:gd name="connsiteY3" fmla="*/ 2697170 h 2697170"/>
              <a:gd name="connsiteX4" fmla="*/ 0 w 12192002"/>
              <a:gd name="connsiteY4" fmla="*/ 2697170 h 2697170"/>
              <a:gd name="connsiteX5" fmla="*/ 0 w 12192002"/>
              <a:gd name="connsiteY5" fmla="*/ 1533100 h 2697170"/>
              <a:gd name="connsiteX6" fmla="*/ 0 w 12192002"/>
              <a:gd name="connsiteY6" fmla="*/ 1223212 h 2697170"/>
              <a:gd name="connsiteX7" fmla="*/ 0 w 12192002"/>
              <a:gd name="connsiteY7" fmla="*/ 147159 h 2697170"/>
              <a:gd name="connsiteX8" fmla="*/ 471 w 12192002"/>
              <a:gd name="connsiteY8" fmla="*/ 147293 h 2697170"/>
              <a:gd name="connsiteX9" fmla="*/ 86135 w 12192002"/>
              <a:gd name="connsiteY9" fmla="*/ 158799 h 2697170"/>
              <a:gd name="connsiteX10" fmla="*/ 254018 w 12192002"/>
              <a:gd name="connsiteY10" fmla="*/ 189558 h 2697170"/>
              <a:gd name="connsiteX11" fmla="*/ 316142 w 12192002"/>
              <a:gd name="connsiteY11" fmla="*/ 198965 h 2697170"/>
              <a:gd name="connsiteX12" fmla="*/ 420965 w 12192002"/>
              <a:gd name="connsiteY12" fmla="*/ 223363 h 2697170"/>
              <a:gd name="connsiteX13" fmla="*/ 465307 w 12192002"/>
              <a:gd name="connsiteY13" fmla="*/ 239269 h 2697170"/>
              <a:gd name="connsiteX14" fmla="*/ 467879 w 12192002"/>
              <a:gd name="connsiteY14" fmla="*/ 239154 h 2697170"/>
              <a:gd name="connsiteX15" fmla="*/ 469805 w 12192002"/>
              <a:gd name="connsiteY15" fmla="*/ 243207 h 2697170"/>
              <a:gd name="connsiteX16" fmla="*/ 477917 w 12192002"/>
              <a:gd name="connsiteY16" fmla="*/ 246260 h 2697170"/>
              <a:gd name="connsiteX17" fmla="*/ 504103 w 12192002"/>
              <a:gd name="connsiteY17" fmla="*/ 249406 h 2697170"/>
              <a:gd name="connsiteX18" fmla="*/ 514613 w 12192002"/>
              <a:gd name="connsiteY18" fmla="*/ 249731 h 2697170"/>
              <a:gd name="connsiteX19" fmla="*/ 528580 w 12192002"/>
              <a:gd name="connsiteY19" fmla="*/ 252031 h 2697170"/>
              <a:gd name="connsiteX20" fmla="*/ 528715 w 12192002"/>
              <a:gd name="connsiteY20" fmla="*/ 252360 h 2697170"/>
              <a:gd name="connsiteX21" fmla="*/ 542212 w 12192002"/>
              <a:gd name="connsiteY21" fmla="*/ 253981 h 2697170"/>
              <a:gd name="connsiteX22" fmla="*/ 610916 w 12192002"/>
              <a:gd name="connsiteY22" fmla="*/ 258466 h 2697170"/>
              <a:gd name="connsiteX23" fmla="*/ 675445 w 12192002"/>
              <a:gd name="connsiteY23" fmla="*/ 298242 h 2697170"/>
              <a:gd name="connsiteX24" fmla="*/ 706978 w 12192002"/>
              <a:gd name="connsiteY24" fmla="*/ 308449 h 2697170"/>
              <a:gd name="connsiteX25" fmla="*/ 722688 w 12192002"/>
              <a:gd name="connsiteY25" fmla="*/ 315356 h 2697170"/>
              <a:gd name="connsiteX26" fmla="*/ 788907 w 12192002"/>
              <a:gd name="connsiteY26" fmla="*/ 320888 h 2697170"/>
              <a:gd name="connsiteX27" fmla="*/ 795966 w 12192002"/>
              <a:gd name="connsiteY27" fmla="*/ 323634 h 2697170"/>
              <a:gd name="connsiteX28" fmla="*/ 841143 w 12192002"/>
              <a:gd name="connsiteY28" fmla="*/ 323539 h 2697170"/>
              <a:gd name="connsiteX29" fmla="*/ 863323 w 12192002"/>
              <a:gd name="connsiteY29" fmla="*/ 324988 h 2697170"/>
              <a:gd name="connsiteX30" fmla="*/ 871982 w 12192002"/>
              <a:gd name="connsiteY30" fmla="*/ 322308 h 2697170"/>
              <a:gd name="connsiteX31" fmla="*/ 903506 w 12192002"/>
              <a:gd name="connsiteY31" fmla="*/ 326013 h 2697170"/>
              <a:gd name="connsiteX32" fmla="*/ 906222 w 12192002"/>
              <a:gd name="connsiteY32" fmla="*/ 327603 h 2697170"/>
              <a:gd name="connsiteX33" fmla="*/ 935582 w 12192002"/>
              <a:gd name="connsiteY33" fmla="*/ 326326 h 2697170"/>
              <a:gd name="connsiteX34" fmla="*/ 964244 w 12192002"/>
              <a:gd name="connsiteY34" fmla="*/ 320017 h 2697170"/>
              <a:gd name="connsiteX35" fmla="*/ 1219609 w 12192002"/>
              <a:gd name="connsiteY35" fmla="*/ 367935 h 2697170"/>
              <a:gd name="connsiteX36" fmla="*/ 1416774 w 12192002"/>
              <a:gd name="connsiteY36" fmla="*/ 382458 h 2697170"/>
              <a:gd name="connsiteX37" fmla="*/ 1419448 w 12192002"/>
              <a:gd name="connsiteY37" fmla="*/ 381604 h 2697170"/>
              <a:gd name="connsiteX38" fmla="*/ 5617585 w 12192002"/>
              <a:gd name="connsiteY38" fmla="*/ 697953 h 2697170"/>
              <a:gd name="connsiteX39" fmla="*/ 5661517 w 12192002"/>
              <a:gd name="connsiteY39" fmla="*/ 704207 h 2697170"/>
              <a:gd name="connsiteX40" fmla="*/ 5726029 w 12192002"/>
              <a:gd name="connsiteY40" fmla="*/ 703535 h 2697170"/>
              <a:gd name="connsiteX41" fmla="*/ 5904210 w 12192002"/>
              <a:gd name="connsiteY41" fmla="*/ 706823 h 2697170"/>
              <a:gd name="connsiteX42" fmla="*/ 5992100 w 12192002"/>
              <a:gd name="connsiteY42" fmla="*/ 720371 h 2697170"/>
              <a:gd name="connsiteX43" fmla="*/ 6075556 w 12192002"/>
              <a:gd name="connsiteY43" fmla="*/ 729951 h 2697170"/>
              <a:gd name="connsiteX44" fmla="*/ 6095398 w 12192002"/>
              <a:gd name="connsiteY44" fmla="*/ 743116 h 2697170"/>
              <a:gd name="connsiteX45" fmla="*/ 6145539 w 12192002"/>
              <a:gd name="connsiteY45" fmla="*/ 738953 h 2697170"/>
              <a:gd name="connsiteX46" fmla="*/ 6163802 w 12192002"/>
              <a:gd name="connsiteY46" fmla="*/ 749192 h 2697170"/>
              <a:gd name="connsiteX47" fmla="*/ 6238120 w 12192002"/>
              <a:gd name="connsiteY47" fmla="*/ 731622 h 2697170"/>
              <a:gd name="connsiteX48" fmla="*/ 6238644 w 12192002"/>
              <a:gd name="connsiteY48" fmla="*/ 731866 h 2697170"/>
              <a:gd name="connsiteX49" fmla="*/ 6251400 w 12192002"/>
              <a:gd name="connsiteY49" fmla="*/ 729720 h 2697170"/>
              <a:gd name="connsiteX50" fmla="*/ 6311523 w 12192002"/>
              <a:gd name="connsiteY50" fmla="*/ 715617 h 2697170"/>
              <a:gd name="connsiteX51" fmla="*/ 6413295 w 12192002"/>
              <a:gd name="connsiteY51" fmla="*/ 732388 h 2697170"/>
              <a:gd name="connsiteX52" fmla="*/ 6451267 w 12192002"/>
              <a:gd name="connsiteY52" fmla="*/ 732794 h 2697170"/>
              <a:gd name="connsiteX53" fmla="*/ 6472504 w 12192002"/>
              <a:gd name="connsiteY53" fmla="*/ 734535 h 2697170"/>
              <a:gd name="connsiteX54" fmla="*/ 6474445 w 12192002"/>
              <a:gd name="connsiteY54" fmla="*/ 735625 h 2697170"/>
              <a:gd name="connsiteX55" fmla="*/ 6531992 w 12192002"/>
              <a:gd name="connsiteY55" fmla="*/ 721963 h 2697170"/>
              <a:gd name="connsiteX56" fmla="*/ 6541082 w 12192002"/>
              <a:gd name="connsiteY56" fmla="*/ 722441 h 2697170"/>
              <a:gd name="connsiteX57" fmla="*/ 6576737 w 12192002"/>
              <a:gd name="connsiteY57" fmla="*/ 710600 h 2697170"/>
              <a:gd name="connsiteX58" fmla="*/ 6596145 w 12192002"/>
              <a:gd name="connsiteY58" fmla="*/ 706049 h 2697170"/>
              <a:gd name="connsiteX59" fmla="*/ 6599587 w 12192002"/>
              <a:gd name="connsiteY59" fmla="*/ 701532 h 2697170"/>
              <a:gd name="connsiteX60" fmla="*/ 6629274 w 12192002"/>
              <a:gd name="connsiteY60" fmla="*/ 696453 h 2697170"/>
              <a:gd name="connsiteX61" fmla="*/ 6633455 w 12192002"/>
              <a:gd name="connsiteY61" fmla="*/ 697088 h 2697170"/>
              <a:gd name="connsiteX62" fmla="*/ 6653804 w 12192002"/>
              <a:gd name="connsiteY62" fmla="*/ 688881 h 2697170"/>
              <a:gd name="connsiteX63" fmla="*/ 10731527 w 12192002"/>
              <a:gd name="connsiteY63" fmla="*/ 271884 h 2697170"/>
              <a:gd name="connsiteX64" fmla="*/ 10793745 w 12192002"/>
              <a:gd name="connsiteY64" fmla="*/ 258481 h 2697170"/>
              <a:gd name="connsiteX65" fmla="*/ 10796512 w 12192002"/>
              <a:gd name="connsiteY65" fmla="*/ 253516 h 2697170"/>
              <a:gd name="connsiteX66" fmla="*/ 10856263 w 12192002"/>
              <a:gd name="connsiteY66" fmla="*/ 251783 h 2697170"/>
              <a:gd name="connsiteX67" fmla="*/ 10872952 w 12192002"/>
              <a:gd name="connsiteY67" fmla="*/ 243066 h 2697170"/>
              <a:gd name="connsiteX68" fmla="*/ 10980163 w 12192002"/>
              <a:gd name="connsiteY68" fmla="*/ 237678 h 2697170"/>
              <a:gd name="connsiteX69" fmla="*/ 11037325 w 12192002"/>
              <a:gd name="connsiteY69" fmla="*/ 236454 h 2697170"/>
              <a:gd name="connsiteX70" fmla="*/ 11100867 w 12192002"/>
              <a:gd name="connsiteY70" fmla="*/ 228539 h 2697170"/>
              <a:gd name="connsiteX71" fmla="*/ 11127856 w 12192002"/>
              <a:gd name="connsiteY71" fmla="*/ 215115 h 2697170"/>
              <a:gd name="connsiteX72" fmla="*/ 11166497 w 12192002"/>
              <a:gd name="connsiteY72" fmla="*/ 214810 h 2697170"/>
              <a:gd name="connsiteX73" fmla="*/ 11226397 w 12192002"/>
              <a:gd name="connsiteY73" fmla="*/ 214458 h 2697170"/>
              <a:gd name="connsiteX74" fmla="*/ 11284499 w 12192002"/>
              <a:gd name="connsiteY74" fmla="*/ 215829 h 2697170"/>
              <a:gd name="connsiteX75" fmla="*/ 11332107 w 12192002"/>
              <a:gd name="connsiteY75" fmla="*/ 242856 h 2697170"/>
              <a:gd name="connsiteX76" fmla="*/ 11357066 w 12192002"/>
              <a:gd name="connsiteY76" fmla="*/ 192601 h 2697170"/>
              <a:gd name="connsiteX77" fmla="*/ 11394563 w 12192002"/>
              <a:gd name="connsiteY77" fmla="*/ 186222 h 2697170"/>
              <a:gd name="connsiteX78" fmla="*/ 11407061 w 12192002"/>
              <a:gd name="connsiteY78" fmla="*/ 192354 h 2697170"/>
              <a:gd name="connsiteX79" fmla="*/ 11429464 w 12192002"/>
              <a:gd name="connsiteY79" fmla="*/ 191610 h 2697170"/>
              <a:gd name="connsiteX80" fmla="*/ 11427271 w 12192002"/>
              <a:gd name="connsiteY80" fmla="*/ 181492 h 2697170"/>
              <a:gd name="connsiteX81" fmla="*/ 11487575 w 12192002"/>
              <a:gd name="connsiteY81" fmla="*/ 176136 h 2697170"/>
              <a:gd name="connsiteX82" fmla="*/ 11579517 w 12192002"/>
              <a:gd name="connsiteY82" fmla="*/ 155481 h 2697170"/>
              <a:gd name="connsiteX83" fmla="*/ 11699246 w 12192002"/>
              <a:gd name="connsiteY83" fmla="*/ 138006 h 2697170"/>
              <a:gd name="connsiteX84" fmla="*/ 11882899 w 12192002"/>
              <a:gd name="connsiteY84" fmla="*/ 133514 h 2697170"/>
              <a:gd name="connsiteX85" fmla="*/ 11994747 w 12192002"/>
              <a:gd name="connsiteY85" fmla="*/ 77608 h 2697170"/>
              <a:gd name="connsiteX86" fmla="*/ 12132313 w 12192002"/>
              <a:gd name="connsiteY86" fmla="*/ 28707 h 269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192002" h="2697170">
                <a:moveTo>
                  <a:pt x="12192002" y="0"/>
                </a:moveTo>
                <a:lnTo>
                  <a:pt x="12192002" y="1533100"/>
                </a:lnTo>
                <a:lnTo>
                  <a:pt x="12192000" y="1533100"/>
                </a:lnTo>
                <a:lnTo>
                  <a:pt x="12192000" y="2697170"/>
                </a:lnTo>
                <a:lnTo>
                  <a:pt x="0" y="2697170"/>
                </a:lnTo>
                <a:lnTo>
                  <a:pt x="0" y="1533100"/>
                </a:lnTo>
                <a:lnTo>
                  <a:pt x="0" y="1223212"/>
                </a:lnTo>
                <a:lnTo>
                  <a:pt x="0" y="147159"/>
                </a:lnTo>
                <a:lnTo>
                  <a:pt x="471" y="147293"/>
                </a:lnTo>
                <a:cubicBezTo>
                  <a:pt x="24729" y="155064"/>
                  <a:pt x="49748" y="160893"/>
                  <a:pt x="86135" y="158799"/>
                </a:cubicBezTo>
                <a:cubicBezTo>
                  <a:pt x="148512" y="169521"/>
                  <a:pt x="196165" y="187006"/>
                  <a:pt x="254018" y="189558"/>
                </a:cubicBezTo>
                <a:cubicBezTo>
                  <a:pt x="270380" y="199794"/>
                  <a:pt x="288620" y="205817"/>
                  <a:pt x="316142" y="198965"/>
                </a:cubicBezTo>
                <a:cubicBezTo>
                  <a:pt x="372119" y="211854"/>
                  <a:pt x="375154" y="228531"/>
                  <a:pt x="420965" y="223363"/>
                </a:cubicBezTo>
                <a:cubicBezTo>
                  <a:pt x="435853" y="251962"/>
                  <a:pt x="444677" y="243409"/>
                  <a:pt x="465307" y="239269"/>
                </a:cubicBezTo>
                <a:lnTo>
                  <a:pt x="467879" y="239154"/>
                </a:lnTo>
                <a:lnTo>
                  <a:pt x="469805" y="243207"/>
                </a:lnTo>
                <a:lnTo>
                  <a:pt x="477917" y="246260"/>
                </a:lnTo>
                <a:lnTo>
                  <a:pt x="504103" y="249406"/>
                </a:lnTo>
                <a:lnTo>
                  <a:pt x="514613" y="249731"/>
                </a:lnTo>
                <a:cubicBezTo>
                  <a:pt x="521607" y="250275"/>
                  <a:pt x="525936" y="251045"/>
                  <a:pt x="528580" y="252031"/>
                </a:cubicBezTo>
                <a:lnTo>
                  <a:pt x="528715" y="252360"/>
                </a:lnTo>
                <a:lnTo>
                  <a:pt x="542212" y="253981"/>
                </a:lnTo>
                <a:cubicBezTo>
                  <a:pt x="565469" y="256093"/>
                  <a:pt x="588558" y="257555"/>
                  <a:pt x="610916" y="258466"/>
                </a:cubicBezTo>
                <a:cubicBezTo>
                  <a:pt x="616393" y="276540"/>
                  <a:pt x="706029" y="270830"/>
                  <a:pt x="675445" y="298242"/>
                </a:cubicBezTo>
                <a:cubicBezTo>
                  <a:pt x="704946" y="300323"/>
                  <a:pt x="730905" y="291099"/>
                  <a:pt x="706978" y="308449"/>
                </a:cubicBezTo>
                <a:cubicBezTo>
                  <a:pt x="716265" y="309674"/>
                  <a:pt x="720624" y="312191"/>
                  <a:pt x="722688" y="315356"/>
                </a:cubicBezTo>
                <a:lnTo>
                  <a:pt x="788907" y="320888"/>
                </a:lnTo>
                <a:lnTo>
                  <a:pt x="795966" y="323634"/>
                </a:lnTo>
                <a:lnTo>
                  <a:pt x="841143" y="323539"/>
                </a:lnTo>
                <a:lnTo>
                  <a:pt x="863323" y="324988"/>
                </a:lnTo>
                <a:lnTo>
                  <a:pt x="871982" y="322308"/>
                </a:lnTo>
                <a:cubicBezTo>
                  <a:pt x="880007" y="321130"/>
                  <a:pt x="889794" y="321651"/>
                  <a:pt x="903506" y="326013"/>
                </a:cubicBezTo>
                <a:lnTo>
                  <a:pt x="906222" y="327603"/>
                </a:lnTo>
                <a:lnTo>
                  <a:pt x="935582" y="326326"/>
                </a:lnTo>
                <a:cubicBezTo>
                  <a:pt x="945618" y="325161"/>
                  <a:pt x="955252" y="323170"/>
                  <a:pt x="964244" y="320017"/>
                </a:cubicBezTo>
                <a:cubicBezTo>
                  <a:pt x="1033014" y="355870"/>
                  <a:pt x="1129467" y="349002"/>
                  <a:pt x="1219609" y="367935"/>
                </a:cubicBezTo>
                <a:cubicBezTo>
                  <a:pt x="1229977" y="398399"/>
                  <a:pt x="1341237" y="397275"/>
                  <a:pt x="1416774" y="382458"/>
                </a:cubicBezTo>
                <a:lnTo>
                  <a:pt x="1419448" y="381604"/>
                </a:lnTo>
                <a:lnTo>
                  <a:pt x="5617585" y="697953"/>
                </a:lnTo>
                <a:lnTo>
                  <a:pt x="5661517" y="704207"/>
                </a:lnTo>
                <a:cubicBezTo>
                  <a:pt x="5682155" y="693380"/>
                  <a:pt x="5703444" y="696300"/>
                  <a:pt x="5726029" y="703535"/>
                </a:cubicBezTo>
                <a:cubicBezTo>
                  <a:pt x="5781629" y="696978"/>
                  <a:pt x="5838513" y="706277"/>
                  <a:pt x="5904210" y="706823"/>
                </a:cubicBezTo>
                <a:cubicBezTo>
                  <a:pt x="5968820" y="691506"/>
                  <a:pt x="5921933" y="719890"/>
                  <a:pt x="5992100" y="720371"/>
                </a:cubicBezTo>
                <a:cubicBezTo>
                  <a:pt x="6042842" y="695979"/>
                  <a:pt x="6036614" y="722333"/>
                  <a:pt x="6075556" y="729951"/>
                </a:cubicBezTo>
                <a:lnTo>
                  <a:pt x="6095398" y="743116"/>
                </a:lnTo>
                <a:lnTo>
                  <a:pt x="6145539" y="738953"/>
                </a:lnTo>
                <a:lnTo>
                  <a:pt x="6163802" y="749192"/>
                </a:lnTo>
                <a:cubicBezTo>
                  <a:pt x="6170033" y="747830"/>
                  <a:pt x="6234771" y="731479"/>
                  <a:pt x="6238120" y="731622"/>
                </a:cubicBezTo>
                <a:lnTo>
                  <a:pt x="6238644" y="731866"/>
                </a:lnTo>
                <a:lnTo>
                  <a:pt x="6251400" y="729720"/>
                </a:lnTo>
                <a:cubicBezTo>
                  <a:pt x="6272509" y="725446"/>
                  <a:pt x="6292655" y="720670"/>
                  <a:pt x="6311523" y="715617"/>
                </a:cubicBezTo>
                <a:cubicBezTo>
                  <a:pt x="6338879" y="729445"/>
                  <a:pt x="6402596" y="701291"/>
                  <a:pt x="6413295" y="732388"/>
                </a:cubicBezTo>
                <a:cubicBezTo>
                  <a:pt x="6439302" y="726464"/>
                  <a:pt x="6448113" y="711921"/>
                  <a:pt x="6451267" y="732794"/>
                </a:cubicBezTo>
                <a:cubicBezTo>
                  <a:pt x="6460180" y="731410"/>
                  <a:pt x="6466838" y="732398"/>
                  <a:pt x="6472504" y="734535"/>
                </a:cubicBezTo>
                <a:lnTo>
                  <a:pt x="6474445" y="735625"/>
                </a:lnTo>
                <a:lnTo>
                  <a:pt x="6531992" y="721963"/>
                </a:lnTo>
                <a:lnTo>
                  <a:pt x="6541082" y="722441"/>
                </a:lnTo>
                <a:lnTo>
                  <a:pt x="6576737" y="710600"/>
                </a:lnTo>
                <a:lnTo>
                  <a:pt x="6596145" y="706049"/>
                </a:lnTo>
                <a:lnTo>
                  <a:pt x="6599587" y="701532"/>
                </a:lnTo>
                <a:cubicBezTo>
                  <a:pt x="6604445" y="698450"/>
                  <a:pt x="6612858" y="696341"/>
                  <a:pt x="6629274" y="696453"/>
                </a:cubicBezTo>
                <a:lnTo>
                  <a:pt x="6633455" y="697088"/>
                </a:lnTo>
                <a:lnTo>
                  <a:pt x="6653804" y="688881"/>
                </a:lnTo>
                <a:lnTo>
                  <a:pt x="10731527" y="271884"/>
                </a:lnTo>
                <a:cubicBezTo>
                  <a:pt x="10783822" y="273380"/>
                  <a:pt x="10790844" y="266359"/>
                  <a:pt x="10793745" y="258481"/>
                </a:cubicBezTo>
                <a:lnTo>
                  <a:pt x="10796512" y="253516"/>
                </a:lnTo>
                <a:lnTo>
                  <a:pt x="10856263" y="251783"/>
                </a:lnTo>
                <a:lnTo>
                  <a:pt x="10872952" y="243066"/>
                </a:lnTo>
                <a:lnTo>
                  <a:pt x="10980163" y="237678"/>
                </a:lnTo>
                <a:cubicBezTo>
                  <a:pt x="10985505" y="209643"/>
                  <a:pt x="11016889" y="246425"/>
                  <a:pt x="11037325" y="236454"/>
                </a:cubicBezTo>
                <a:cubicBezTo>
                  <a:pt x="11052079" y="242843"/>
                  <a:pt x="11089891" y="230964"/>
                  <a:pt x="11100867" y="228539"/>
                </a:cubicBezTo>
                <a:lnTo>
                  <a:pt x="11127856" y="215115"/>
                </a:lnTo>
                <a:lnTo>
                  <a:pt x="11166497" y="214810"/>
                </a:lnTo>
                <a:cubicBezTo>
                  <a:pt x="11184044" y="212083"/>
                  <a:pt x="11217231" y="225251"/>
                  <a:pt x="11226397" y="214458"/>
                </a:cubicBezTo>
                <a:cubicBezTo>
                  <a:pt x="11239163" y="230646"/>
                  <a:pt x="11232243" y="221976"/>
                  <a:pt x="11284499" y="215829"/>
                </a:cubicBezTo>
                <a:cubicBezTo>
                  <a:pt x="11308762" y="223016"/>
                  <a:pt x="11292907" y="257795"/>
                  <a:pt x="11332107" y="242856"/>
                </a:cubicBezTo>
                <a:cubicBezTo>
                  <a:pt x="11318141" y="220143"/>
                  <a:pt x="11374400" y="218529"/>
                  <a:pt x="11357066" y="192601"/>
                </a:cubicBezTo>
                <a:lnTo>
                  <a:pt x="11394563" y="186222"/>
                </a:lnTo>
                <a:lnTo>
                  <a:pt x="11407061" y="192354"/>
                </a:lnTo>
                <a:lnTo>
                  <a:pt x="11429464" y="191610"/>
                </a:lnTo>
                <a:lnTo>
                  <a:pt x="11427271" y="181492"/>
                </a:lnTo>
                <a:lnTo>
                  <a:pt x="11487575" y="176136"/>
                </a:lnTo>
                <a:cubicBezTo>
                  <a:pt x="11532252" y="171278"/>
                  <a:pt x="11591672" y="178952"/>
                  <a:pt x="11579517" y="155481"/>
                </a:cubicBezTo>
                <a:cubicBezTo>
                  <a:pt x="11589631" y="126475"/>
                  <a:pt x="11708855" y="168211"/>
                  <a:pt x="11699246" y="138006"/>
                </a:cubicBezTo>
                <a:cubicBezTo>
                  <a:pt x="11743182" y="155461"/>
                  <a:pt x="11821229" y="135866"/>
                  <a:pt x="11882899" y="133514"/>
                </a:cubicBezTo>
                <a:cubicBezTo>
                  <a:pt x="11890092" y="119292"/>
                  <a:pt x="11967928" y="71587"/>
                  <a:pt x="11994747" y="77608"/>
                </a:cubicBezTo>
                <a:cubicBezTo>
                  <a:pt x="12094260" y="75861"/>
                  <a:pt x="12045032" y="62453"/>
                  <a:pt x="12132313" y="28707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ECF5810-3246-4AA4-A219-1D18C812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881" y="3828981"/>
            <a:ext cx="3261348" cy="257181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BFAD0D65-E0A3-46E4-B5FB-0B842A3DD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598" y="4062803"/>
            <a:ext cx="2950898" cy="2104174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3D43766-4C35-45A4-9138-E34E92C7C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773" y="3828982"/>
            <a:ext cx="3152167" cy="257181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3A0B2AD-05D6-4E62-A13E-14AEB63AA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551" y="4095104"/>
            <a:ext cx="2842609" cy="2039572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0166477-D41F-48C4-BB80-E1917DB7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9795" y="3828982"/>
            <a:ext cx="3152167" cy="257181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01198A3-93E5-46B7-940D-A44E10CD8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4573" y="4103015"/>
            <a:ext cx="2842609" cy="2023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99E73916-623F-4DED-B4E2-C04A797814F2}"/>
                  </a:ext>
                </a:extLst>
              </p:cNvPr>
              <p:cNvSpPr txBox="1"/>
              <p:nvPr/>
            </p:nvSpPr>
            <p:spPr>
              <a:xfrm>
                <a:off x="744344" y="2644170"/>
                <a:ext cx="47168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“Simone Biles Is Time Magazine's 2021 Athlete Of The Year”</a:t>
                </a:r>
              </a:p>
              <a:p>
                <a14:m>
                  <m:oMath xmlns:m="http://schemas.openxmlformats.org/officeDocument/2006/math">
                    <m:r>
                      <a:rPr lang="da-DK" sz="1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a-DK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Label: Sports;   Prediction: Entertainment</a:t>
                </a:r>
                <a:endParaRPr lang="da-DK" sz="1400" dirty="0"/>
              </a:p>
            </p:txBody>
          </p:sp>
        </mc:Choice>
        <mc:Fallback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99E73916-623F-4DED-B4E2-C04A79781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44" y="2644170"/>
                <a:ext cx="4716867" cy="523220"/>
              </a:xfrm>
              <a:prstGeom prst="rect">
                <a:avLst/>
              </a:prstGeom>
              <a:blipFill>
                <a:blip r:embed="rId5"/>
                <a:stretch>
                  <a:fillRect l="-388" t="-2326" b="-1046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1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83BB-3DD6-4B12-86CA-8D54E352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Anvendelse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25C5-9476-489C-8BD8-473ADCA44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Automatisering af genreklassificering</a:t>
            </a:r>
          </a:p>
          <a:p>
            <a:r>
              <a:rPr lang="da-DK" dirty="0"/>
              <a:t>Undersøgelse af fordeling af nyhedskategorier ved forskellige sider</a:t>
            </a:r>
          </a:p>
          <a:p>
            <a:r>
              <a:rPr lang="da-DK" dirty="0"/>
              <a:t>Videre arbejde:</a:t>
            </a:r>
          </a:p>
          <a:p>
            <a:pPr lvl="2"/>
            <a:r>
              <a:rPr lang="da-DK" dirty="0"/>
              <a:t>Brug både overskrift og kort beskrivelse</a:t>
            </a:r>
          </a:p>
          <a:p>
            <a:pPr lvl="2"/>
            <a:r>
              <a:rPr lang="da-DK" dirty="0"/>
              <a:t>Anvend attention</a:t>
            </a:r>
          </a:p>
          <a:p>
            <a:pPr lvl="2"/>
            <a:r>
              <a:rPr lang="da-DK" dirty="0"/>
              <a:t>Mere arbejde:</a:t>
            </a:r>
          </a:p>
          <a:p>
            <a:pPr marL="916686" lvl="3" indent="-285750">
              <a:buFont typeface="Arial" panose="020B0604020202020204" pitchFamily="34" charset="0"/>
              <a:buChar char="•"/>
            </a:pPr>
            <a:r>
              <a:rPr lang="da-DK" dirty="0"/>
              <a:t>Brugersøgning efter artikler/underholdning</a:t>
            </a:r>
          </a:p>
          <a:p>
            <a:pPr marL="916686" lvl="3" indent="-285750">
              <a:buFont typeface="Arial" panose="020B0604020202020204" pitchFamily="34" charset="0"/>
              <a:buChar char="•"/>
            </a:pPr>
            <a:r>
              <a:rPr lang="da-DK" dirty="0"/>
              <a:t>Anbefalingssystem/reklamer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843839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Brugerdefineret 1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002060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260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Assistant</vt:lpstr>
      <vt:lpstr>Bembo</vt:lpstr>
      <vt:lpstr>Cambria Math</vt:lpstr>
      <vt:lpstr>ArchiveVTI</vt:lpstr>
      <vt:lpstr>LSTM til klassificering af Nyheds-overskrifter</vt:lpstr>
      <vt:lpstr>Datasæt</vt:lpstr>
      <vt:lpstr>Data - EDA</vt:lpstr>
      <vt:lpstr>Udfordringer</vt:lpstr>
      <vt:lpstr>Hyperparametre</vt:lpstr>
      <vt:lpstr>netværksarkitektur</vt:lpstr>
      <vt:lpstr>Foreløbige resultater</vt:lpstr>
      <vt:lpstr>Anvendelse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Brug af LSTM til at klassificere Nyhedsarti-kler ind I kategorier</dc:title>
  <dc:creator>Casper Haurum</dc:creator>
  <cp:lastModifiedBy>Andreas Tind Damgaard</cp:lastModifiedBy>
  <cp:revision>7</cp:revision>
  <dcterms:created xsi:type="dcterms:W3CDTF">2021-12-12T11:11:38Z</dcterms:created>
  <dcterms:modified xsi:type="dcterms:W3CDTF">2021-12-16T12:40:13Z</dcterms:modified>
</cp:coreProperties>
</file>