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  <a:srgbClr val="A6A6A6"/>
    <a:srgbClr val="BFBFB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125" d="100"/>
          <a:sy n="125" d="100"/>
        </p:scale>
        <p:origin x="-3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1DBC-E0A7-49C3-8C51-98CBB67D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EDD0A-7455-4290-BE36-BD02E8DD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54E1B-77B5-492D-831E-DD126421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35F50-D751-4DEB-BE30-98E32ADF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A6AC6-B3CE-42B5-B8BF-15F9A276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D2F0-8CA5-488A-83C3-3D580303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FE48B-6649-4E17-8707-811CD03B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85273-682F-4533-87E7-5295F94D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0AD6D-BA4B-4198-9923-572A9B55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AE47F-10DD-44B8-8ABA-208C0D65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9B77-2F93-4ECD-87A0-143DC30EE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0BAAE-68B3-4AC3-8754-9D14F983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35C77-FA8D-461C-8B89-54D963B0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CE254-A029-4742-B437-C88F744D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DE20A-4E57-4D78-B309-8C66C030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0EA4-70D5-43AF-8397-D0FD1272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AFA6-593A-49BF-B368-126912DC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234E-306D-494D-A327-13994280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16F7-DEA7-436E-8283-3ED9629F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37C74-274E-4EDB-AD77-904BB8D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5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716C-FBCF-483B-ADFF-86A0B0F9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1490B-DAE6-4C35-B887-20E197DF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8AFBA-5D0F-4702-93EB-D3BB72F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B70A8-F29A-4669-AD2F-8FD386C9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81D7D-8037-4CC9-99D8-AC35959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DF05-2DBE-4D10-9592-A986E382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8FF24-2F9A-419C-9C92-2C6DB424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A1BC4-0B31-439B-B8BE-23D9C0C2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208AC-2EC7-4C20-8BBA-B8534B95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A8234-6627-4835-9519-2313BC9E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04928-3F21-46C8-AAC2-81F4D8F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459F-A2E0-4F51-BAB8-18CD6465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FC7A3-B439-436A-BAC7-2BBD699C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796F-B25E-48E8-982A-7953C97F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647B6-03A2-4060-92DD-FB70E87C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9D1AA7-38D3-4F45-9627-5D2D0343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B8A5BC-8BC7-45CC-AA4E-304F8992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66E6F-C2A2-412A-A1C9-BEDE223A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ECD7F-ED6A-4053-8EBA-6DC08BF6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A58C-EC77-4CCF-AA98-83276BCD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C2EF5-AAEC-4620-BD11-5C19F12C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C3735-D4DD-4052-8CCD-06E1BF8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43261-AEFA-467C-8636-18C319D3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C0294B-ED44-4054-8C31-EE7B19DC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D6761-E48B-4577-A3EE-7EE994EE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BBB5-26C3-4019-93EF-89053DE9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7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9266-D351-4C0E-AEE4-AEDC2A73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1D6D2-D626-4040-ABB8-4DF6EF43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87020-2218-4955-9D62-8FCE2765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37C44-0E3E-4082-8A8D-B579CD18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DC501-B21E-41DE-84DE-20A5078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8EFF7-0B9B-42B7-BBDC-33E182DD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1D5B7-9019-403E-BA4B-118C7E5C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F8872-68CB-4964-A782-65189A539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E1578-D467-4DF2-BB1A-0CA24C28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C26A3-260F-469E-981B-155DCD8D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8505F-3D51-4120-A378-F383BABA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29DC2-86C0-4056-92B7-A57EDA73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BE577-CC4E-492E-8580-5EE5AC0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BDC3C-9106-4724-915F-423FD4FA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31B32-FA9B-4204-B03F-9CCFCC1F4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BB25-182C-4862-ACBB-51F4EA08478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FF42-651D-46F1-8B04-57230122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B7614-3E64-4A48-BF36-8EAD93F7D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DAB2-3F9D-4FDD-AD4A-E951A61D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6B771-E60A-475A-8C76-65DDB4624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500343"/>
            <a:ext cx="9144000" cy="1093334"/>
          </a:xfrm>
        </p:spPr>
        <p:txBody>
          <a:bodyPr>
            <a:noAutofit/>
          </a:bodyPr>
          <a:lstStyle/>
          <a:p>
            <a:r>
              <a:rPr lang="en-US" altLang="ko-KR" sz="6500"/>
              <a:t>UI </a:t>
            </a:r>
            <a:r>
              <a:rPr lang="ko-KR" altLang="en-US" sz="6500"/>
              <a:t>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B53A-822E-4983-A5DC-7CEFB411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896610"/>
            <a:ext cx="9144000" cy="3254973"/>
          </a:xfrm>
        </p:spPr>
        <p:txBody>
          <a:bodyPr>
            <a:normAutofit/>
          </a:bodyPr>
          <a:lstStyle/>
          <a:p>
            <a:r>
              <a:rPr lang="en-US" altLang="ko-KR" sz="4000"/>
              <a:t>Project</a:t>
            </a:r>
            <a:r>
              <a:rPr lang="ko-KR" altLang="en-US" sz="4000"/>
              <a:t> </a:t>
            </a:r>
            <a:r>
              <a:rPr lang="en-US" altLang="ko-KR" sz="4000"/>
              <a:t>A</a:t>
            </a:r>
            <a:r>
              <a:rPr lang="ko-KR" altLang="en-US" sz="4000"/>
              <a:t> </a:t>
            </a:r>
            <a:endParaRPr lang="en-US" altLang="ko-KR" sz="4000"/>
          </a:p>
          <a:p>
            <a:r>
              <a:rPr lang="en-US" altLang="ko-KR" sz="2000"/>
              <a:t>iPhonePro13</a:t>
            </a:r>
            <a:r>
              <a:rPr lang="ko-KR" altLang="en-US" sz="2000"/>
              <a:t> 리뉴얼</a:t>
            </a:r>
            <a:endParaRPr lang="en-US" altLang="ko-KR" sz="20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3000"/>
              <a:t>최병규</a:t>
            </a:r>
          </a:p>
        </p:txBody>
      </p:sp>
    </p:spTree>
    <p:extLst>
      <p:ext uri="{BB962C8B-B14F-4D97-AF65-F5344CB8AC3E}">
        <p14:creationId xmlns:p14="http://schemas.microsoft.com/office/powerpoint/2010/main" val="22589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5737"/>
              </p:ext>
            </p:extLst>
          </p:nvPr>
        </p:nvGraphicFramePr>
        <p:xfrm>
          <a:off x="90952" y="91227"/>
          <a:ext cx="11930436" cy="657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footer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09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- 09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49114"/>
              </p:ext>
            </p:extLst>
          </p:nvPr>
        </p:nvGraphicFramePr>
        <p:xfrm>
          <a:off x="90952" y="91227"/>
          <a:ext cx="11930436" cy="657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Sub page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 iPhone </a:t>
                      </a:r>
                      <a:r>
                        <a:rPr lang="ko-KR" altLang="en-US" sz="1300"/>
                        <a:t>으로 갈아타기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09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- 09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2">
            <a:extLst>
              <a:ext uri="{FF2B5EF4-FFF2-40B4-BE49-F238E27FC236}">
                <a16:creationId xmlns:a16="http://schemas.microsoft.com/office/drawing/2014/main" id="{FDF6E53D-FF9F-4701-9F2F-78FEAACCF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3267"/>
              </p:ext>
            </p:extLst>
          </p:nvPr>
        </p:nvGraphicFramePr>
        <p:xfrm>
          <a:off x="90952" y="91227"/>
          <a:ext cx="11930436" cy="657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Section1, Header, Navigation 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01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- 01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기존의 스크롤페이지 에서 </a:t>
                      </a:r>
                      <a:r>
                        <a:rPr lang="en-US" altLang="ko-KR" sz="800"/>
                        <a:t>100vh</a:t>
                      </a:r>
                      <a:r>
                        <a:rPr lang="ko-KR" altLang="en-US" sz="800"/>
                        <a:t>의 페이지 </a:t>
                      </a:r>
                      <a:r>
                        <a:rPr lang="ko-KR" altLang="en-US" sz="800" err="1"/>
                        <a:t>스와이퍼로</a:t>
                      </a:r>
                      <a:r>
                        <a:rPr lang="ko-KR" altLang="en-US" sz="800"/>
                        <a:t> 재구성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en-US" altLang="ko-KR" sz="800"/>
                        <a:t>Head</a:t>
                      </a:r>
                      <a:r>
                        <a:rPr lang="ko-KR" altLang="en-US" sz="800"/>
                        <a:t>부분은 공통요소로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모든 페이지에 공통요소로 </a:t>
                      </a:r>
                      <a:r>
                        <a:rPr lang="ko-KR" altLang="en-US" sz="800" err="1"/>
                        <a:t>들어감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첫 </a:t>
                      </a:r>
                      <a:r>
                        <a:rPr lang="ko-KR" altLang="en-US" sz="800" err="1"/>
                        <a:t>메인페이지인</a:t>
                      </a:r>
                      <a:r>
                        <a:rPr lang="ko-KR" altLang="en-US" sz="800"/>
                        <a:t> 점을 고려하여 깔끔하고 큰 타이틀을 사용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모든 섹션 고정헤드로 따라다니게 구성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왼쪽에는 제목타이틀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우측에는 서브버튼으로 </a:t>
                      </a:r>
                      <a:r>
                        <a:rPr lang="ko-KR" altLang="en-US" sz="800" err="1"/>
                        <a:t>클릭시</a:t>
                      </a:r>
                      <a:r>
                        <a:rPr lang="ko-KR" altLang="en-US" sz="800"/>
                        <a:t> 서브페이지로 화면전환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첫페이지인</a:t>
                      </a:r>
                      <a:r>
                        <a:rPr lang="ko-KR" altLang="en-US" sz="800"/>
                        <a:t> 만큼 큰 타이틀제목으로 상단 중앙배치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이 프로젝트에 소개하는 </a:t>
                      </a:r>
                      <a:r>
                        <a:rPr lang="en-US" altLang="ko-KR" sz="800"/>
                        <a:t>13</a:t>
                      </a:r>
                      <a:r>
                        <a:rPr lang="ko-KR" altLang="en-US" sz="800"/>
                        <a:t>프로모델을 타이틀 밑에 배치하여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잔잔하게 위아래로 움직이게끔 </a:t>
                      </a:r>
                      <a:r>
                        <a:rPr lang="en-US" altLang="ko-KR" sz="800"/>
                        <a:t>animation</a:t>
                      </a:r>
                      <a:r>
                        <a:rPr lang="ko-KR" altLang="en-US" sz="800"/>
                        <a:t>효과 적용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페이지 위치를 알려주는 </a:t>
                      </a:r>
                      <a:r>
                        <a:rPr lang="en-US" altLang="ko-KR" sz="800"/>
                        <a:t>pagination, </a:t>
                      </a:r>
                      <a:r>
                        <a:rPr lang="ko-KR" altLang="en-US" sz="800"/>
                        <a:t>시야를 방해하지않게 좌측 중간에 배치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100vh</a:t>
                      </a:r>
                      <a:r>
                        <a:rPr lang="ko-KR" altLang="en-US" sz="800"/>
                        <a:t>인 페이지 특성상</a:t>
                      </a:r>
                      <a:r>
                        <a:rPr lang="en-US" altLang="ko-KR" sz="800"/>
                        <a:t>, user</a:t>
                      </a:r>
                      <a:r>
                        <a:rPr lang="ko-KR" altLang="en-US" sz="800"/>
                        <a:t>가 페이지를 쉽게 </a:t>
                      </a:r>
                      <a:r>
                        <a:rPr lang="ko-KR" altLang="en-US" sz="800" err="1"/>
                        <a:t>넘기기위해</a:t>
                      </a:r>
                      <a:r>
                        <a:rPr lang="ko-KR" altLang="en-US" sz="800"/>
                        <a:t> 안내하는 아이콘을 중앙 하단에 배치</a:t>
                      </a:r>
                      <a:r>
                        <a:rPr lang="en-US" altLang="ko-KR" sz="800"/>
                        <a:t>, animation</a:t>
                      </a:r>
                      <a:r>
                        <a:rPr lang="ko-KR" altLang="en-US" sz="800"/>
                        <a:t>효과 적용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모바일에는 대표적인 애플 로고를 가운데 중앙에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Pc</a:t>
                      </a:r>
                      <a:r>
                        <a:rPr lang="ko-KR" altLang="en-US" sz="800"/>
                        <a:t>에서의 메뉴를 아이콘으로 대체하여 </a:t>
                      </a:r>
                      <a:r>
                        <a:rPr lang="ko-KR" altLang="en-US" sz="800" err="1"/>
                        <a:t>클릭시</a:t>
                      </a:r>
                      <a:r>
                        <a:rPr lang="ko-KR" altLang="en-US" sz="800"/>
                        <a:t> </a:t>
                      </a:r>
                      <a:r>
                        <a:rPr lang="ko-KR" altLang="en-US" sz="800" err="1"/>
                        <a:t>토글로</a:t>
                      </a:r>
                      <a:r>
                        <a:rPr lang="ko-KR" altLang="en-US" sz="800"/>
                        <a:t> </a:t>
                      </a:r>
                      <a:r>
                        <a:rPr lang="ko-KR" altLang="en-US" sz="800" err="1"/>
                        <a:t>클릭할수</a:t>
                      </a:r>
                      <a:r>
                        <a:rPr lang="ko-KR" altLang="en-US" sz="800"/>
                        <a:t> 있는 메뉴가 내려오고 반대로 아이콘을 다시 </a:t>
                      </a:r>
                      <a:r>
                        <a:rPr lang="ko-KR" altLang="en-US" sz="800" err="1"/>
                        <a:t>클릭할시</a:t>
                      </a:r>
                      <a:r>
                        <a:rPr lang="ko-KR" altLang="en-US" sz="800"/>
                        <a:t> 사라짐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Pc</a:t>
                      </a:r>
                      <a:r>
                        <a:rPr lang="ko-KR" altLang="en-US" sz="800"/>
                        <a:t>에서와 같이 메뉴</a:t>
                      </a:r>
                      <a:r>
                        <a:rPr lang="en-US" altLang="ko-KR" sz="800"/>
                        <a:t>1,2 </a:t>
                      </a:r>
                      <a:r>
                        <a:rPr lang="ko-KR" altLang="en-US" sz="800"/>
                        <a:t>를 </a:t>
                      </a:r>
                      <a:r>
                        <a:rPr lang="ko-KR" altLang="en-US" sz="800" err="1"/>
                        <a:t>클릭시</a:t>
                      </a:r>
                      <a:r>
                        <a:rPr lang="ko-KR" altLang="en-US" sz="800"/>
                        <a:t> 서브페이지로 화면전환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Device</a:t>
                      </a:r>
                      <a:r>
                        <a:rPr lang="ko-KR" altLang="en-US" sz="800"/>
                        <a:t>의 크기에 맞춰 사이즈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width</a:t>
                      </a:r>
                      <a:r>
                        <a:rPr lang="ko-KR" altLang="en-US" sz="800"/>
                        <a:t> 사이즈가 </a:t>
                      </a:r>
                      <a:r>
                        <a:rPr lang="en-US" altLang="ko-KR" sz="800"/>
                        <a:t>750</a:t>
                      </a:r>
                      <a:r>
                        <a:rPr lang="ko-KR" altLang="en-US" sz="800"/>
                        <a:t>에 오면 이미지가 변경되도록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4E5172A-18AE-4468-A8E9-8DADBE4A116A}"/>
              </a:ext>
            </a:extLst>
          </p:cNvPr>
          <p:cNvGrpSpPr/>
          <p:nvPr/>
        </p:nvGrpSpPr>
        <p:grpSpPr>
          <a:xfrm>
            <a:off x="202457" y="1450210"/>
            <a:ext cx="3690258" cy="4989720"/>
            <a:chOff x="402771" y="1590692"/>
            <a:chExt cx="3690258" cy="49897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3743536-9A15-4851-AD73-A1C55FF45942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DCBF76-7306-4A38-9C44-BE1D48DBCAEB}"/>
                </a:ext>
              </a:extLst>
            </p:cNvPr>
            <p:cNvSpPr/>
            <p:nvPr/>
          </p:nvSpPr>
          <p:spPr>
            <a:xfrm>
              <a:off x="1034143" y="2892877"/>
              <a:ext cx="2427514" cy="6531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solidFill>
                    <a:schemeClr val="tx1"/>
                  </a:solidFill>
                </a:rPr>
                <a:t>title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3F99CC-EE29-44AB-BCE3-590FC0707794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F54273-EBDC-44A2-818E-A9D107701EDB}"/>
                </a:ext>
              </a:extLst>
            </p:cNvPr>
            <p:cNvSpPr/>
            <p:nvPr/>
          </p:nvSpPr>
          <p:spPr>
            <a:xfrm>
              <a:off x="511629" y="1736269"/>
              <a:ext cx="979714" cy="3483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iPhone13pro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B952C-7B0F-475E-84EE-1AAD1D0DD7FD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D97EE9-2549-4DA2-908B-A8DF09EDD9AF}"/>
                </a:ext>
              </a:extLst>
            </p:cNvPr>
            <p:cNvSpPr/>
            <p:nvPr/>
          </p:nvSpPr>
          <p:spPr>
            <a:xfrm>
              <a:off x="402771" y="3995057"/>
              <a:ext cx="3690258" cy="119742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err="1">
                  <a:solidFill>
                    <a:schemeClr val="tx1"/>
                  </a:solidFill>
                </a:rPr>
                <a:t>img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D447CE-D201-40B4-98BA-8DC9A0C9EE9E}"/>
                </a:ext>
              </a:extLst>
            </p:cNvPr>
            <p:cNvSpPr/>
            <p:nvPr/>
          </p:nvSpPr>
          <p:spPr>
            <a:xfrm>
              <a:off x="1687286" y="6093279"/>
              <a:ext cx="914400" cy="39188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solidFill>
                    <a:schemeClr val="tx1"/>
                  </a:solidFill>
                </a:rPr>
                <a:t>scroll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E42B74-4175-47C7-8EA4-A6C3C74892CD}"/>
                </a:ext>
              </a:extLst>
            </p:cNvPr>
            <p:cNvSpPr/>
            <p:nvPr/>
          </p:nvSpPr>
          <p:spPr>
            <a:xfrm>
              <a:off x="511629" y="3888650"/>
              <a:ext cx="232290" cy="464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5D65AF-3998-454B-840C-4FCC1F229341}"/>
                </a:ext>
              </a:extLst>
            </p:cNvPr>
            <p:cNvSpPr/>
            <p:nvPr/>
          </p:nvSpPr>
          <p:spPr>
            <a:xfrm>
              <a:off x="511629" y="397622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37180A-6180-4A28-B934-5502C248768E}"/>
                </a:ext>
              </a:extLst>
            </p:cNvPr>
            <p:cNvSpPr/>
            <p:nvPr/>
          </p:nvSpPr>
          <p:spPr>
            <a:xfrm>
              <a:off x="511629" y="406379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22F621-1631-4965-B031-91C5DF83DC01}"/>
                </a:ext>
              </a:extLst>
            </p:cNvPr>
            <p:cNvSpPr/>
            <p:nvPr/>
          </p:nvSpPr>
          <p:spPr>
            <a:xfrm>
              <a:off x="511629" y="415136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74C6EDA-24C4-40B1-ADC8-86BA157F9869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A490409-D894-4993-BBF8-5A6FC861A5D2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92CAD21-1D16-48F4-8EF8-4B5CFCA3AE62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236C971F-EF18-4342-AA1B-A8BB6F0C2204}"/>
                </a:ext>
              </a:extLst>
            </p:cNvPr>
            <p:cNvSpPr/>
            <p:nvPr/>
          </p:nvSpPr>
          <p:spPr>
            <a:xfrm>
              <a:off x="2137381" y="1590692"/>
              <a:ext cx="197427" cy="203614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1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04" name="순서도: 연결자 103">
              <a:extLst>
                <a:ext uri="{FF2B5EF4-FFF2-40B4-BE49-F238E27FC236}">
                  <a16:creationId xmlns:a16="http://schemas.microsoft.com/office/drawing/2014/main" id="{4749FF5F-6C19-4778-86D5-C2A0DE774EEC}"/>
                </a:ext>
              </a:extLst>
            </p:cNvPr>
            <p:cNvSpPr/>
            <p:nvPr/>
          </p:nvSpPr>
          <p:spPr>
            <a:xfrm>
              <a:off x="2131632" y="2796496"/>
              <a:ext cx="197427" cy="203614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2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05" name="순서도: 연결자 104">
              <a:extLst>
                <a:ext uri="{FF2B5EF4-FFF2-40B4-BE49-F238E27FC236}">
                  <a16:creationId xmlns:a16="http://schemas.microsoft.com/office/drawing/2014/main" id="{ED9DDFBE-5388-4F2E-B9A2-3F50B39F1001}"/>
                </a:ext>
              </a:extLst>
            </p:cNvPr>
            <p:cNvSpPr/>
            <p:nvPr/>
          </p:nvSpPr>
          <p:spPr>
            <a:xfrm>
              <a:off x="2142743" y="3883832"/>
              <a:ext cx="197427" cy="203614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3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06" name="순서도: 연결자 105">
              <a:extLst>
                <a:ext uri="{FF2B5EF4-FFF2-40B4-BE49-F238E27FC236}">
                  <a16:creationId xmlns:a16="http://schemas.microsoft.com/office/drawing/2014/main" id="{F74C0B1A-8959-4D57-91F2-970ABB12E13A}"/>
                </a:ext>
              </a:extLst>
            </p:cNvPr>
            <p:cNvSpPr/>
            <p:nvPr/>
          </p:nvSpPr>
          <p:spPr>
            <a:xfrm>
              <a:off x="490406" y="3722274"/>
              <a:ext cx="197427" cy="203614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4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07" name="순서도: 연결자 106">
              <a:extLst>
                <a:ext uri="{FF2B5EF4-FFF2-40B4-BE49-F238E27FC236}">
                  <a16:creationId xmlns:a16="http://schemas.microsoft.com/office/drawing/2014/main" id="{AAAE5395-0199-4046-8B96-F8FF55E51EF9}"/>
                </a:ext>
              </a:extLst>
            </p:cNvPr>
            <p:cNvSpPr/>
            <p:nvPr/>
          </p:nvSpPr>
          <p:spPr>
            <a:xfrm>
              <a:off x="2051761" y="5991472"/>
              <a:ext cx="197427" cy="203614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5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686C1EB-B7C5-4EFC-91E1-FF258F9AF98D}"/>
              </a:ext>
            </a:extLst>
          </p:cNvPr>
          <p:cNvGrpSpPr/>
          <p:nvPr/>
        </p:nvGrpSpPr>
        <p:grpSpPr>
          <a:xfrm>
            <a:off x="4317676" y="1450210"/>
            <a:ext cx="2636680" cy="4985073"/>
            <a:chOff x="4640287" y="1562987"/>
            <a:chExt cx="2636680" cy="498507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91E4F3-0DB2-4271-AB56-201D660BF03C}"/>
                </a:ext>
              </a:extLst>
            </p:cNvPr>
            <p:cNvSpPr/>
            <p:nvPr/>
          </p:nvSpPr>
          <p:spPr>
            <a:xfrm>
              <a:off x="4642624" y="1665514"/>
              <a:ext cx="2634343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5E7312-211B-4AAB-9E89-C2896B2316BC}"/>
                </a:ext>
              </a:extLst>
            </p:cNvPr>
            <p:cNvSpPr/>
            <p:nvPr/>
          </p:nvSpPr>
          <p:spPr>
            <a:xfrm>
              <a:off x="5675580" y="1736270"/>
              <a:ext cx="520052" cy="3483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logo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D82F424-6EB7-42AD-A43E-182756F78600}"/>
                </a:ext>
              </a:extLst>
            </p:cNvPr>
            <p:cNvCxnSpPr>
              <a:cxnSpLocks/>
            </p:cNvCxnSpPr>
            <p:nvPr/>
          </p:nvCxnSpPr>
          <p:spPr>
            <a:xfrm>
              <a:off x="5984190" y="2084612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17E75C-DC46-4567-AD4F-CB0054AE8BB8}"/>
                </a:ext>
              </a:extLst>
            </p:cNvPr>
            <p:cNvGrpSpPr/>
            <p:nvPr/>
          </p:nvGrpSpPr>
          <p:grpSpPr>
            <a:xfrm>
              <a:off x="6915709" y="1842576"/>
              <a:ext cx="235837" cy="135730"/>
              <a:chOff x="5597718" y="3301553"/>
              <a:chExt cx="235837" cy="135730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192CBCD-CC42-43B8-B4C9-4764B57E8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301553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2FEC1CF-0325-486C-8A06-0E68F7097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369418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3F9029B-C11D-475F-9F1A-CA2023DD2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437283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B5DCE4-A5A2-46A0-A060-330331C273B9}"/>
                </a:ext>
              </a:extLst>
            </p:cNvPr>
            <p:cNvSpPr/>
            <p:nvPr/>
          </p:nvSpPr>
          <p:spPr>
            <a:xfrm>
              <a:off x="4689365" y="1793067"/>
              <a:ext cx="666835" cy="2347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iPhone13pro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7FFC86-B82A-4C9A-AF60-34992975C125}"/>
                </a:ext>
              </a:extLst>
            </p:cNvPr>
            <p:cNvSpPr/>
            <p:nvPr/>
          </p:nvSpPr>
          <p:spPr>
            <a:xfrm>
              <a:off x="4641598" y="2386738"/>
              <a:ext cx="2634343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2FDD98-DC3A-49EB-B50A-0C5C833937BF}"/>
                </a:ext>
              </a:extLst>
            </p:cNvPr>
            <p:cNvSpPr/>
            <p:nvPr/>
          </p:nvSpPr>
          <p:spPr>
            <a:xfrm>
              <a:off x="5674554" y="2457494"/>
              <a:ext cx="520052" cy="3483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logo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E86F03D-4C87-4C21-B35D-4425FA81E2B2}"/>
                </a:ext>
              </a:extLst>
            </p:cNvPr>
            <p:cNvSpPr/>
            <p:nvPr/>
          </p:nvSpPr>
          <p:spPr>
            <a:xfrm>
              <a:off x="4688339" y="2514291"/>
              <a:ext cx="666835" cy="2347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iPhone13pro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DC7194F-5290-455A-98B5-03C7CAC29AE3}"/>
                </a:ext>
              </a:extLst>
            </p:cNvPr>
            <p:cNvGrpSpPr/>
            <p:nvPr/>
          </p:nvGrpSpPr>
          <p:grpSpPr>
            <a:xfrm>
              <a:off x="7032601" y="2567571"/>
              <a:ext cx="116299" cy="128186"/>
              <a:chOff x="6222508" y="3219448"/>
              <a:chExt cx="116299" cy="12818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F05FB35-8767-4959-8046-D4432CC9EF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2508" y="3219448"/>
                <a:ext cx="116299" cy="1281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438FBE2-47AE-4798-A054-9CB52D7D8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2569" y="3219448"/>
                <a:ext cx="116238" cy="1281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26B50B3-7DE5-406F-AA41-9D4C2DEA2B09}"/>
                </a:ext>
              </a:extLst>
            </p:cNvPr>
            <p:cNvSpPr/>
            <p:nvPr/>
          </p:nvSpPr>
          <p:spPr>
            <a:xfrm>
              <a:off x="4640287" y="2876590"/>
              <a:ext cx="2634343" cy="887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1D5CA54-4654-48C0-B19E-BDBB6CFE4ABF}"/>
                </a:ext>
              </a:extLst>
            </p:cNvPr>
            <p:cNvSpPr/>
            <p:nvPr/>
          </p:nvSpPr>
          <p:spPr>
            <a:xfrm>
              <a:off x="5095783" y="2978396"/>
              <a:ext cx="1818900" cy="20147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/>
                <a:t>Menu</a:t>
              </a:r>
              <a:endParaRPr lang="ko-KR" altLang="en-US" sz="130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E16648-C58C-4EA5-B8E2-FB5B8CD1606C}"/>
                </a:ext>
              </a:extLst>
            </p:cNvPr>
            <p:cNvSpPr/>
            <p:nvPr/>
          </p:nvSpPr>
          <p:spPr>
            <a:xfrm>
              <a:off x="5095783" y="3270215"/>
              <a:ext cx="1818900" cy="2014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/>
                <a:t>Menu</a:t>
              </a:r>
              <a:endParaRPr lang="ko-KR" altLang="en-US" sz="13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BF52F2D-241F-4E9C-986C-F0A8700CBAB6}"/>
                </a:ext>
              </a:extLst>
            </p:cNvPr>
            <p:cNvSpPr/>
            <p:nvPr/>
          </p:nvSpPr>
          <p:spPr>
            <a:xfrm>
              <a:off x="4640287" y="3945070"/>
              <a:ext cx="2634342" cy="26029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310A6F-D9B8-4CA2-A7AF-F5ECC391941F}"/>
                </a:ext>
              </a:extLst>
            </p:cNvPr>
            <p:cNvSpPr/>
            <p:nvPr/>
          </p:nvSpPr>
          <p:spPr>
            <a:xfrm>
              <a:off x="4640287" y="3946510"/>
              <a:ext cx="2634342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E60B0A6-294A-4957-AA1A-E3ECC049123B}"/>
                </a:ext>
              </a:extLst>
            </p:cNvPr>
            <p:cNvGrpSpPr/>
            <p:nvPr/>
          </p:nvGrpSpPr>
          <p:grpSpPr>
            <a:xfrm>
              <a:off x="6913063" y="4136548"/>
              <a:ext cx="235837" cy="135730"/>
              <a:chOff x="5597718" y="3301553"/>
              <a:chExt cx="235837" cy="135730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3AC2AC8-0BCC-4E67-A830-EAFBB19B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301553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2E9F659-FEB4-4B11-B196-E3C51AFA1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369418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DC88B64-17D7-40C6-A642-694D86490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18" y="3437283"/>
                <a:ext cx="23583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6AEF278-5FFC-4648-8FBC-08A5E022112D}"/>
                </a:ext>
              </a:extLst>
            </p:cNvPr>
            <p:cNvSpPr/>
            <p:nvPr/>
          </p:nvSpPr>
          <p:spPr>
            <a:xfrm>
              <a:off x="5697432" y="4017266"/>
              <a:ext cx="520052" cy="3483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logo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56D2B6A-EDFF-4134-A854-AA6CAA920F5C}"/>
                </a:ext>
              </a:extLst>
            </p:cNvPr>
            <p:cNvSpPr/>
            <p:nvPr/>
          </p:nvSpPr>
          <p:spPr>
            <a:xfrm>
              <a:off x="4712096" y="4087038"/>
              <a:ext cx="666835" cy="2347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iPhone13pro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FB8EECB-68A3-418C-A54A-39D4D5AB39E5}"/>
                </a:ext>
              </a:extLst>
            </p:cNvPr>
            <p:cNvSpPr/>
            <p:nvPr/>
          </p:nvSpPr>
          <p:spPr>
            <a:xfrm>
              <a:off x="5517047" y="4672926"/>
              <a:ext cx="880821" cy="3910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tx1"/>
                  </a:solidFill>
                </a:rPr>
                <a:t>title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8991E2-FE76-40B1-892D-F8B38420980F}"/>
                </a:ext>
              </a:extLst>
            </p:cNvPr>
            <p:cNvSpPr/>
            <p:nvPr/>
          </p:nvSpPr>
          <p:spPr>
            <a:xfrm>
              <a:off x="5517047" y="5348235"/>
              <a:ext cx="880821" cy="119742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err="1">
                  <a:solidFill>
                    <a:schemeClr val="tx1"/>
                  </a:solidFill>
                </a:rPr>
                <a:t>img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EEEE21-E2AA-473E-8DF5-BDF04CA503B4}"/>
                </a:ext>
              </a:extLst>
            </p:cNvPr>
            <p:cNvSpPr/>
            <p:nvPr/>
          </p:nvSpPr>
          <p:spPr>
            <a:xfrm>
              <a:off x="4688339" y="5136086"/>
              <a:ext cx="224624" cy="5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745119C-6F8E-4EAB-9388-DAEBDAD777A2}"/>
                </a:ext>
              </a:extLst>
            </p:cNvPr>
            <p:cNvSpPr/>
            <p:nvPr/>
          </p:nvSpPr>
          <p:spPr>
            <a:xfrm>
              <a:off x="4688339" y="522365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BE7C586-1AD1-4A08-9F2C-E750AA392E2D}"/>
                </a:ext>
              </a:extLst>
            </p:cNvPr>
            <p:cNvSpPr/>
            <p:nvPr/>
          </p:nvSpPr>
          <p:spPr>
            <a:xfrm>
              <a:off x="4688339" y="531122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C72DDC1-71FA-4046-976A-BC29C66254A5}"/>
                </a:ext>
              </a:extLst>
            </p:cNvPr>
            <p:cNvSpPr/>
            <p:nvPr/>
          </p:nvSpPr>
          <p:spPr>
            <a:xfrm>
              <a:off x="4688339" y="539879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74A981-92D9-4CAE-9F36-85F1C6B9A2E4}"/>
                </a:ext>
              </a:extLst>
            </p:cNvPr>
            <p:cNvSpPr/>
            <p:nvPr/>
          </p:nvSpPr>
          <p:spPr>
            <a:xfrm>
              <a:off x="4688339" y="548636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F9323BD-E742-4A93-B454-5A2337DB4714}"/>
                </a:ext>
              </a:extLst>
            </p:cNvPr>
            <p:cNvSpPr/>
            <p:nvPr/>
          </p:nvSpPr>
          <p:spPr>
            <a:xfrm>
              <a:off x="4688339" y="5573937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>
              <a:extLst>
                <a:ext uri="{FF2B5EF4-FFF2-40B4-BE49-F238E27FC236}">
                  <a16:creationId xmlns:a16="http://schemas.microsoft.com/office/drawing/2014/main" id="{7E246573-E9CF-4EDF-9B0A-266C5C0CE5FE}"/>
                </a:ext>
              </a:extLst>
            </p:cNvPr>
            <p:cNvSpPr/>
            <p:nvPr/>
          </p:nvSpPr>
          <p:spPr>
            <a:xfrm>
              <a:off x="5858743" y="1562987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1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09" name="순서도: 연결자 108">
              <a:extLst>
                <a:ext uri="{FF2B5EF4-FFF2-40B4-BE49-F238E27FC236}">
                  <a16:creationId xmlns:a16="http://schemas.microsoft.com/office/drawing/2014/main" id="{9BD66E14-10E5-495D-9D90-3A87AAC8974B}"/>
                </a:ext>
              </a:extLst>
            </p:cNvPr>
            <p:cNvSpPr/>
            <p:nvPr/>
          </p:nvSpPr>
          <p:spPr>
            <a:xfrm>
              <a:off x="6948009" y="1651984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2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11" name="순서도: 연결자 110">
              <a:extLst>
                <a:ext uri="{FF2B5EF4-FFF2-40B4-BE49-F238E27FC236}">
                  <a16:creationId xmlns:a16="http://schemas.microsoft.com/office/drawing/2014/main" id="{7381FD9A-A148-4BED-9C88-74DC832DA3C4}"/>
                </a:ext>
              </a:extLst>
            </p:cNvPr>
            <p:cNvSpPr/>
            <p:nvPr/>
          </p:nvSpPr>
          <p:spPr>
            <a:xfrm>
              <a:off x="6992036" y="2344829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2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12" name="순서도: 연결자 111">
              <a:extLst>
                <a:ext uri="{FF2B5EF4-FFF2-40B4-BE49-F238E27FC236}">
                  <a16:creationId xmlns:a16="http://schemas.microsoft.com/office/drawing/2014/main" id="{F4373452-609D-42A0-A979-EC1BCC6D9F79}"/>
                </a:ext>
              </a:extLst>
            </p:cNvPr>
            <p:cNvSpPr/>
            <p:nvPr/>
          </p:nvSpPr>
          <p:spPr>
            <a:xfrm>
              <a:off x="5906519" y="3135014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3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13" name="순서도: 연결자 112">
              <a:extLst>
                <a:ext uri="{FF2B5EF4-FFF2-40B4-BE49-F238E27FC236}">
                  <a16:creationId xmlns:a16="http://schemas.microsoft.com/office/drawing/2014/main" id="{3B36D216-97EF-47F8-8805-2D4984FC6997}"/>
                </a:ext>
              </a:extLst>
            </p:cNvPr>
            <p:cNvSpPr/>
            <p:nvPr/>
          </p:nvSpPr>
          <p:spPr>
            <a:xfrm>
              <a:off x="5859639" y="4586880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4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  <p:sp>
          <p:nvSpPr>
            <p:cNvPr id="115" name="순서도: 연결자 114">
              <a:extLst>
                <a:ext uri="{FF2B5EF4-FFF2-40B4-BE49-F238E27FC236}">
                  <a16:creationId xmlns:a16="http://schemas.microsoft.com/office/drawing/2014/main" id="{A55C6D6F-385F-49CD-9A0C-D95AB4A9EBCF}"/>
                </a:ext>
              </a:extLst>
            </p:cNvPr>
            <p:cNvSpPr/>
            <p:nvPr/>
          </p:nvSpPr>
          <p:spPr>
            <a:xfrm>
              <a:off x="5885476" y="5589339"/>
              <a:ext cx="197427" cy="20361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</a:rPr>
                <a:t>5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DFC242-FEA9-4E2D-A5A3-0F5500EDA715}"/>
              </a:ext>
            </a:extLst>
          </p:cNvPr>
          <p:cNvSpPr/>
          <p:nvPr/>
        </p:nvSpPr>
        <p:spPr>
          <a:xfrm>
            <a:off x="311313" y="4268730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CE81C5E-9C10-45CA-9AC1-85FA168BFACE}"/>
              </a:ext>
            </a:extLst>
          </p:cNvPr>
          <p:cNvSpPr/>
          <p:nvPr/>
        </p:nvSpPr>
        <p:spPr>
          <a:xfrm>
            <a:off x="312869" y="4351890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BC6E772-6EC8-43B6-8A12-4AA1B9637B1A}"/>
              </a:ext>
            </a:extLst>
          </p:cNvPr>
          <p:cNvSpPr/>
          <p:nvPr/>
        </p:nvSpPr>
        <p:spPr>
          <a:xfrm>
            <a:off x="4365728" y="5547862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4E5695C-5D25-4990-8A3B-81EF27CE86E8}"/>
              </a:ext>
            </a:extLst>
          </p:cNvPr>
          <p:cNvSpPr/>
          <p:nvPr/>
        </p:nvSpPr>
        <p:spPr>
          <a:xfrm>
            <a:off x="4365727" y="5633681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C04837C-9863-43B4-96D4-3EAACFC8E045}"/>
              </a:ext>
            </a:extLst>
          </p:cNvPr>
          <p:cNvCxnSpPr/>
          <p:nvPr/>
        </p:nvCxnSpPr>
        <p:spPr>
          <a:xfrm>
            <a:off x="4159250" y="1257300"/>
            <a:ext cx="0" cy="5413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3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E6B375-9215-4164-9F26-6FD557E0E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6590"/>
              </p:ext>
            </p:extLst>
          </p:nvPr>
        </p:nvGraphicFramePr>
        <p:xfrm>
          <a:off x="90952" y="91227"/>
          <a:ext cx="11930436" cy="66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02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- 02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왼쪽섹션은 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의 디테일한 색상을 보여주는 페이지로 구성했고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오른쪽섹션은  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의 성능을 설명하는 텍스트로 이루어져 있으며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그림과 글로만 이루어져있으면 심심한느낌을 동적인요소로 최소화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의 색상을 보여주는 이미지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왼쪽섹션의 중앙에 배치하여 강조효과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②번 버튼을 누르면 이미지색상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  번의 이미지의 버튼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색상별로 다른 원형 아이콘으로 이미지 아래에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Background</a:t>
                      </a:r>
                      <a:r>
                        <a:rPr lang="ko-KR" altLang="en-US" sz="800"/>
                        <a:t>는 </a:t>
                      </a:r>
                      <a:r>
                        <a:rPr lang="en-US" altLang="ko-KR" sz="800"/>
                        <a:t>black</a:t>
                      </a:r>
                      <a:r>
                        <a:rPr lang="ko-KR" altLang="en-US" sz="800"/>
                        <a:t>으로 왼쪽섹션과 반전되는 색을 넣어 동적인 효과를 주는 애니메이션과 같이 배경효과로 디자인적인 요소 해결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의 성능을 담고있는 </a:t>
                      </a:r>
                      <a:r>
                        <a:rPr lang="en-US" altLang="ko-KR" sz="800"/>
                        <a:t>textbox </a:t>
                      </a:r>
                      <a:r>
                        <a:rPr lang="ko-KR" altLang="en-US" sz="800"/>
                        <a:t>이고 </a:t>
                      </a:r>
                      <a:r>
                        <a:rPr lang="en-US" altLang="ko-KR" sz="800"/>
                        <a:t>gray</a:t>
                      </a:r>
                      <a:r>
                        <a:rPr lang="ko-KR" altLang="en-US" sz="800"/>
                        <a:t>색으로 이루어져있으며</a:t>
                      </a:r>
                      <a:endParaRPr lang="en-US" altLang="ko-KR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White</a:t>
                      </a:r>
                      <a:r>
                        <a:rPr lang="ko-KR" altLang="en-US" sz="800"/>
                        <a:t>를 중간에 섞어 강조하는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  <a:p>
                      <a:pPr latinLnBrk="1"/>
                      <a:r>
                        <a:rPr lang="en-US" altLang="ko-KR" sz="800"/>
                        <a:t>Mobile</a:t>
                      </a:r>
                      <a:r>
                        <a:rPr lang="ko-KR" altLang="en-US" sz="800"/>
                        <a:t>로 보기에 힘든부분</a:t>
                      </a:r>
                      <a:r>
                        <a:rPr lang="en-US" altLang="ko-KR" sz="800"/>
                        <a:t>(PC</a:t>
                      </a:r>
                      <a:r>
                        <a:rPr lang="ko-KR" altLang="en-US" sz="800"/>
                        <a:t>상의 오른쪽섹션</a:t>
                      </a:r>
                      <a:r>
                        <a:rPr lang="en-US" altLang="ko-KR" sz="800"/>
                        <a:t>)</a:t>
                      </a:r>
                      <a:r>
                        <a:rPr lang="ko-KR" altLang="en-US" sz="800"/>
                        <a:t>을 </a:t>
                      </a:r>
                      <a:r>
                        <a:rPr lang="en-US" altLang="ko-KR" sz="800"/>
                        <a:t>display:none</a:t>
                      </a:r>
                      <a:r>
                        <a:rPr lang="ko-KR" altLang="en-US" sz="800"/>
                        <a:t>처리 후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sub page</a:t>
                      </a:r>
                      <a:r>
                        <a:rPr lang="ko-KR" altLang="en-US" sz="800"/>
                        <a:t>에 삽입 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간단한 설명의 타이틀을 중앙 상단에 배치하여 페이지의 목적이해 를 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Size</a:t>
                      </a:r>
                      <a:r>
                        <a:rPr lang="ko-KR" altLang="en-US" sz="800"/>
                        <a:t>가 작은 인터페이스 특성상 한눈에 볼수 있도록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색상을 차례대로 나열한 이미지로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위 ②번과 같은 이유로 클릭이벤트를 제거후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차례대로 나열한 색상의 이름을 이미지 아래에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4CFC59A-2B99-4224-BC67-E2184CE5FF79}"/>
              </a:ext>
            </a:extLst>
          </p:cNvPr>
          <p:cNvSpPr/>
          <p:nvPr/>
        </p:nvSpPr>
        <p:spPr>
          <a:xfrm>
            <a:off x="233453" y="1510546"/>
            <a:ext cx="3690258" cy="4844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5D1958-D307-4C3D-A4CD-59B3C09943DD}"/>
              </a:ext>
            </a:extLst>
          </p:cNvPr>
          <p:cNvSpPr/>
          <p:nvPr/>
        </p:nvSpPr>
        <p:spPr>
          <a:xfrm>
            <a:off x="233453" y="1439791"/>
            <a:ext cx="3690258" cy="48985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A43ADC-EB30-4F50-B5BC-F77331CBD274}"/>
              </a:ext>
            </a:extLst>
          </p:cNvPr>
          <p:cNvSpPr/>
          <p:nvPr/>
        </p:nvSpPr>
        <p:spPr>
          <a:xfrm>
            <a:off x="342311" y="1510546"/>
            <a:ext cx="979714" cy="3483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iPhone13pro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C7683-7F69-4DF4-A407-D9D63AB7FDD4}"/>
              </a:ext>
            </a:extLst>
          </p:cNvPr>
          <p:cNvSpPr/>
          <p:nvPr/>
        </p:nvSpPr>
        <p:spPr>
          <a:xfrm>
            <a:off x="2584598" y="1532312"/>
            <a:ext cx="516082" cy="2652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sub1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CA992-2213-4724-88B6-B7D3CDAE3EAA}"/>
              </a:ext>
            </a:extLst>
          </p:cNvPr>
          <p:cNvSpPr/>
          <p:nvPr/>
        </p:nvSpPr>
        <p:spPr>
          <a:xfrm>
            <a:off x="342311" y="3747788"/>
            <a:ext cx="232290" cy="46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57319-9889-4D77-A74C-4718E82C950A}"/>
              </a:ext>
            </a:extLst>
          </p:cNvPr>
          <p:cNvSpPr/>
          <p:nvPr/>
        </p:nvSpPr>
        <p:spPr>
          <a:xfrm>
            <a:off x="342311" y="3657508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F2BCA-EB98-472E-80E2-F99638EAED3D}"/>
              </a:ext>
            </a:extLst>
          </p:cNvPr>
          <p:cNvSpPr/>
          <p:nvPr/>
        </p:nvSpPr>
        <p:spPr>
          <a:xfrm>
            <a:off x="342311" y="383806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424008-4A35-4A60-AAD4-06E211620CA7}"/>
              </a:ext>
            </a:extLst>
          </p:cNvPr>
          <p:cNvSpPr/>
          <p:nvPr/>
        </p:nvSpPr>
        <p:spPr>
          <a:xfrm>
            <a:off x="342311" y="392563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72729A-E715-4227-BC06-9D3D3955B2E2}"/>
              </a:ext>
            </a:extLst>
          </p:cNvPr>
          <p:cNvSpPr/>
          <p:nvPr/>
        </p:nvSpPr>
        <p:spPr>
          <a:xfrm>
            <a:off x="342311" y="401320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4D7534-5321-47F6-84C2-F50D59299BB3}"/>
              </a:ext>
            </a:extLst>
          </p:cNvPr>
          <p:cNvSpPr/>
          <p:nvPr/>
        </p:nvSpPr>
        <p:spPr>
          <a:xfrm>
            <a:off x="342311" y="4100778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0F5DB3-5428-4052-BC69-038DA2E21C2E}"/>
              </a:ext>
            </a:extLst>
          </p:cNvPr>
          <p:cNvSpPr/>
          <p:nvPr/>
        </p:nvSpPr>
        <p:spPr>
          <a:xfrm>
            <a:off x="3182705" y="1532311"/>
            <a:ext cx="516082" cy="2652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sub2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6A0482-2DE8-42A0-A2D8-80EA6CFB4B7F}"/>
              </a:ext>
            </a:extLst>
          </p:cNvPr>
          <p:cNvSpPr/>
          <p:nvPr/>
        </p:nvSpPr>
        <p:spPr>
          <a:xfrm>
            <a:off x="1929539" y="1929648"/>
            <a:ext cx="1994172" cy="44250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A4ABD-560B-47C8-86D9-9BD3E0BE3C84}"/>
              </a:ext>
            </a:extLst>
          </p:cNvPr>
          <p:cNvSpPr/>
          <p:nvPr/>
        </p:nvSpPr>
        <p:spPr>
          <a:xfrm>
            <a:off x="639795" y="3326622"/>
            <a:ext cx="674546" cy="139283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58B9DD-49E6-42A0-B9C1-367184B91F92}"/>
              </a:ext>
            </a:extLst>
          </p:cNvPr>
          <p:cNvSpPr/>
          <p:nvPr/>
        </p:nvSpPr>
        <p:spPr>
          <a:xfrm>
            <a:off x="740719" y="4856407"/>
            <a:ext cx="472698" cy="152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color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F86063-4CE8-42D0-ADDF-17713FC89FF6}"/>
              </a:ext>
            </a:extLst>
          </p:cNvPr>
          <p:cNvSpPr/>
          <p:nvPr/>
        </p:nvSpPr>
        <p:spPr>
          <a:xfrm>
            <a:off x="1385591" y="3972132"/>
            <a:ext cx="472698" cy="42357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Color name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7985E2-FDF0-4E20-9770-22311056F3CB}"/>
              </a:ext>
            </a:extLst>
          </p:cNvPr>
          <p:cNvSpPr/>
          <p:nvPr/>
        </p:nvSpPr>
        <p:spPr>
          <a:xfrm>
            <a:off x="2154264" y="3084163"/>
            <a:ext cx="1480089" cy="192464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Big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DC234E-CB72-4E2C-9193-A1B2F3737D91}"/>
              </a:ext>
            </a:extLst>
          </p:cNvPr>
          <p:cNvSpPr/>
          <p:nvPr/>
        </p:nvSpPr>
        <p:spPr>
          <a:xfrm>
            <a:off x="4307026" y="1922806"/>
            <a:ext cx="2560116" cy="320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3A7CAD-71B6-4061-9AB8-BE2643E4D483}"/>
              </a:ext>
            </a:extLst>
          </p:cNvPr>
          <p:cNvSpPr/>
          <p:nvPr/>
        </p:nvSpPr>
        <p:spPr>
          <a:xfrm>
            <a:off x="5066870" y="2758933"/>
            <a:ext cx="1059799" cy="139283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699224-33E7-4434-96D8-61B820B98375}"/>
              </a:ext>
            </a:extLst>
          </p:cNvPr>
          <p:cNvSpPr/>
          <p:nvPr/>
        </p:nvSpPr>
        <p:spPr>
          <a:xfrm>
            <a:off x="5066869" y="2108619"/>
            <a:ext cx="1059799" cy="41653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title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02E3CB-EBF5-4F45-AB39-C3D21065F4C7}"/>
              </a:ext>
            </a:extLst>
          </p:cNvPr>
          <p:cNvSpPr/>
          <p:nvPr/>
        </p:nvSpPr>
        <p:spPr>
          <a:xfrm>
            <a:off x="5066869" y="4313916"/>
            <a:ext cx="1059799" cy="41653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Color name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028BF6-73CD-4BAE-B150-B4C3E1B74BD9}"/>
              </a:ext>
            </a:extLst>
          </p:cNvPr>
          <p:cNvSpPr/>
          <p:nvPr/>
        </p:nvSpPr>
        <p:spPr>
          <a:xfrm>
            <a:off x="4307026" y="1439791"/>
            <a:ext cx="2560116" cy="48985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DD709C-1FBB-448E-A9C1-E58A7174DFEF}"/>
              </a:ext>
            </a:extLst>
          </p:cNvPr>
          <p:cNvCxnSpPr>
            <a:cxnSpLocks/>
          </p:cNvCxnSpPr>
          <p:nvPr/>
        </p:nvCxnSpPr>
        <p:spPr>
          <a:xfrm>
            <a:off x="6552375" y="1612670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EAB1CF3-EE49-4690-8C14-E938F62D6D60}"/>
              </a:ext>
            </a:extLst>
          </p:cNvPr>
          <p:cNvCxnSpPr>
            <a:cxnSpLocks/>
          </p:cNvCxnSpPr>
          <p:nvPr/>
        </p:nvCxnSpPr>
        <p:spPr>
          <a:xfrm>
            <a:off x="6552375" y="1680535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105C42-4727-4E98-A402-2FF1AC6DF27A}"/>
              </a:ext>
            </a:extLst>
          </p:cNvPr>
          <p:cNvCxnSpPr>
            <a:cxnSpLocks/>
          </p:cNvCxnSpPr>
          <p:nvPr/>
        </p:nvCxnSpPr>
        <p:spPr>
          <a:xfrm>
            <a:off x="6552375" y="1748400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F6DC6C-119D-4E8E-A031-2132226AAE88}"/>
              </a:ext>
            </a:extLst>
          </p:cNvPr>
          <p:cNvSpPr/>
          <p:nvPr/>
        </p:nvSpPr>
        <p:spPr>
          <a:xfrm>
            <a:off x="5327058" y="1506363"/>
            <a:ext cx="520052" cy="3483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logo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8B1420-892C-4053-A36E-743029D5D97D}"/>
              </a:ext>
            </a:extLst>
          </p:cNvPr>
          <p:cNvSpPr/>
          <p:nvPr/>
        </p:nvSpPr>
        <p:spPr>
          <a:xfrm>
            <a:off x="4361639" y="1563977"/>
            <a:ext cx="666835" cy="234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iPhone13pro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27E41D5-049F-42E2-B1ED-2ADA500DAA0B}"/>
              </a:ext>
            </a:extLst>
          </p:cNvPr>
          <p:cNvSpPr/>
          <p:nvPr/>
        </p:nvSpPr>
        <p:spPr>
          <a:xfrm>
            <a:off x="883347" y="3224815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90DB2FE5-41A6-4D96-B977-97E3D1295719}"/>
              </a:ext>
            </a:extLst>
          </p:cNvPr>
          <p:cNvSpPr/>
          <p:nvPr/>
        </p:nvSpPr>
        <p:spPr>
          <a:xfrm>
            <a:off x="639795" y="477578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85072137-0D08-47AA-8749-5DC97DE716B6}"/>
              </a:ext>
            </a:extLst>
          </p:cNvPr>
          <p:cNvSpPr/>
          <p:nvPr/>
        </p:nvSpPr>
        <p:spPr>
          <a:xfrm>
            <a:off x="1562148" y="3865731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199C4343-247C-4F8A-BBFB-1ADFC357D3AA}"/>
              </a:ext>
            </a:extLst>
          </p:cNvPr>
          <p:cNvSpPr/>
          <p:nvPr/>
        </p:nvSpPr>
        <p:spPr>
          <a:xfrm>
            <a:off x="2842639" y="224694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59761189-9FA6-4161-9FE8-4B6225A83175}"/>
              </a:ext>
            </a:extLst>
          </p:cNvPr>
          <p:cNvSpPr/>
          <p:nvPr/>
        </p:nvSpPr>
        <p:spPr>
          <a:xfrm>
            <a:off x="2826937" y="359066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1E8AE2ED-E8E8-4E62-9749-3B537F0D9983}"/>
              </a:ext>
            </a:extLst>
          </p:cNvPr>
          <p:cNvSpPr/>
          <p:nvPr/>
        </p:nvSpPr>
        <p:spPr>
          <a:xfrm>
            <a:off x="5498054" y="2006446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FBA03DA-22C7-415D-BDE3-9602DBE6A6FD}"/>
              </a:ext>
            </a:extLst>
          </p:cNvPr>
          <p:cNvSpPr/>
          <p:nvPr/>
        </p:nvSpPr>
        <p:spPr>
          <a:xfrm>
            <a:off x="5504321" y="2665615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F7107797-D144-4C09-9A53-A92F226064BC}"/>
              </a:ext>
            </a:extLst>
          </p:cNvPr>
          <p:cNvSpPr/>
          <p:nvPr/>
        </p:nvSpPr>
        <p:spPr>
          <a:xfrm>
            <a:off x="5498054" y="4249897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25413D-63DF-435A-9AA2-66F1AE2E4D62}"/>
              </a:ext>
            </a:extLst>
          </p:cNvPr>
          <p:cNvSpPr/>
          <p:nvPr/>
        </p:nvSpPr>
        <p:spPr>
          <a:xfrm>
            <a:off x="4431372" y="3140838"/>
            <a:ext cx="232290" cy="46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5EC869-37DA-4C3B-A5AE-17916619FB64}"/>
              </a:ext>
            </a:extLst>
          </p:cNvPr>
          <p:cNvSpPr/>
          <p:nvPr/>
        </p:nvSpPr>
        <p:spPr>
          <a:xfrm>
            <a:off x="4431372" y="3050558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27F3DE-8060-430D-ACAE-AE81092A7B65}"/>
              </a:ext>
            </a:extLst>
          </p:cNvPr>
          <p:cNvSpPr/>
          <p:nvPr/>
        </p:nvSpPr>
        <p:spPr>
          <a:xfrm>
            <a:off x="4431372" y="323111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842AE07-1931-4392-8324-72F53A39C566}"/>
              </a:ext>
            </a:extLst>
          </p:cNvPr>
          <p:cNvSpPr/>
          <p:nvPr/>
        </p:nvSpPr>
        <p:spPr>
          <a:xfrm>
            <a:off x="4431372" y="331868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83B6F6-46B4-4A55-B1EA-FE666DFE0983}"/>
              </a:ext>
            </a:extLst>
          </p:cNvPr>
          <p:cNvSpPr/>
          <p:nvPr/>
        </p:nvSpPr>
        <p:spPr>
          <a:xfrm>
            <a:off x="4431372" y="3406257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61F4E-0C44-42C7-9687-47A94663FD98}"/>
              </a:ext>
            </a:extLst>
          </p:cNvPr>
          <p:cNvSpPr/>
          <p:nvPr/>
        </p:nvSpPr>
        <p:spPr>
          <a:xfrm>
            <a:off x="4431372" y="3493828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BCB763BD-D660-4CD4-BD5B-BFE33CE06BA8}"/>
              </a:ext>
            </a:extLst>
          </p:cNvPr>
          <p:cNvSpPr/>
          <p:nvPr/>
        </p:nvSpPr>
        <p:spPr>
          <a:xfrm>
            <a:off x="8170069" y="2391778"/>
            <a:ext cx="114229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22E4F3F-3D76-4EEE-AB88-9DB4CDA3A937}"/>
              </a:ext>
            </a:extLst>
          </p:cNvPr>
          <p:cNvSpPr/>
          <p:nvPr/>
        </p:nvSpPr>
        <p:spPr>
          <a:xfrm>
            <a:off x="8133195" y="2682291"/>
            <a:ext cx="114229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1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17A5179-71C5-405E-81B2-38C4042E27D8}"/>
              </a:ext>
            </a:extLst>
          </p:cNvPr>
          <p:cNvSpPr/>
          <p:nvPr/>
        </p:nvSpPr>
        <p:spPr>
          <a:xfrm>
            <a:off x="8305800" y="5745668"/>
            <a:ext cx="118482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A6B0D8-B988-4C8D-8548-544ABCAF558D}"/>
              </a:ext>
            </a:extLst>
          </p:cNvPr>
          <p:cNvSpPr/>
          <p:nvPr/>
        </p:nvSpPr>
        <p:spPr>
          <a:xfrm>
            <a:off x="342311" y="4184461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5B5963-4561-46A9-8288-883D642800E6}"/>
              </a:ext>
            </a:extLst>
          </p:cNvPr>
          <p:cNvSpPr/>
          <p:nvPr/>
        </p:nvSpPr>
        <p:spPr>
          <a:xfrm>
            <a:off x="342311" y="4268144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2D0FB-F627-449A-9D38-9A2A7F6B285B}"/>
              </a:ext>
            </a:extLst>
          </p:cNvPr>
          <p:cNvSpPr/>
          <p:nvPr/>
        </p:nvSpPr>
        <p:spPr>
          <a:xfrm>
            <a:off x="4431371" y="3576834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2B3FF93-F966-4F0D-B378-C851DC325CA2}"/>
              </a:ext>
            </a:extLst>
          </p:cNvPr>
          <p:cNvSpPr/>
          <p:nvPr/>
        </p:nvSpPr>
        <p:spPr>
          <a:xfrm>
            <a:off x="4435902" y="3667611"/>
            <a:ext cx="154983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80029"/>
              </p:ext>
            </p:extLst>
          </p:nvPr>
        </p:nvGraphicFramePr>
        <p:xfrm>
          <a:off x="90952" y="91227"/>
          <a:ext cx="11958593" cy="657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03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– 03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와 </a:t>
                      </a:r>
                      <a:r>
                        <a:rPr lang="en-US" altLang="ko-KR" sz="800"/>
                        <a:t>promax</a:t>
                      </a:r>
                      <a:r>
                        <a:rPr lang="ko-KR" altLang="en-US" sz="800"/>
                        <a:t>의 사이즈를 설명하는 페이지로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사용되는 디스플레이의 성능을 ④번 버튼을 클릭하면 색반전과 성능을 설명하는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페이지로 구성</a:t>
                      </a:r>
                      <a:r>
                        <a:rPr lang="en-US" altLang="ko-KR" sz="80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1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이 페이지의 메인이미지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가운데 큰이미지로 타이틀이미지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2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Pro</a:t>
                      </a:r>
                      <a:r>
                        <a:rPr lang="ko-KR" altLang="en-US" sz="800"/>
                        <a:t>와 </a:t>
                      </a:r>
                      <a:r>
                        <a:rPr lang="en-US" altLang="ko-KR" sz="800"/>
                        <a:t>prmax</a:t>
                      </a:r>
                      <a:r>
                        <a:rPr lang="ko-KR" altLang="en-US" sz="800"/>
                        <a:t>의 사이즈를 알려주는 텍스트박스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타이틀이미지 양옆에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3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사용되는 디스플레이를 간략하게 설명하는 텍스트박스 이미지 아래에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4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③번의 내용을 자세히 설명하는 </a:t>
                      </a:r>
                      <a:r>
                        <a:rPr lang="en-US" altLang="ko-KR" sz="800"/>
                        <a:t>100vh </a:t>
                      </a:r>
                      <a:r>
                        <a:rPr lang="ko-KR" altLang="en-US" sz="800"/>
                        <a:t>화면을 전환시켜주는 버튼</a:t>
                      </a:r>
                      <a:r>
                        <a:rPr lang="en-US" altLang="ko-KR" sz="800"/>
                        <a:t> backgroun</a:t>
                      </a:r>
                      <a:r>
                        <a:rPr lang="ko-KR" altLang="en-US" sz="800"/>
                        <a:t>를 반전색상인 </a:t>
                      </a:r>
                      <a:r>
                        <a:rPr lang="en-US" altLang="ko-KR" sz="800"/>
                        <a:t>black </a:t>
                      </a:r>
                      <a:r>
                        <a:rPr lang="ko-KR" altLang="en-US" sz="800"/>
                        <a:t>으로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5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사용되는 디스플레이의 이름을 좌측 상단에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6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같은크기의 디바이스 이미지를 같은 위치에 사용</a:t>
                      </a:r>
                      <a:r>
                        <a:rPr lang="en-US" altLang="ko-KR" sz="800"/>
                        <a:t>, </a:t>
                      </a:r>
                    </a:p>
                    <a:p>
                      <a:pPr latinLnBrk="1"/>
                      <a:r>
                        <a:rPr lang="ko-KR" altLang="en-US" sz="800"/>
                        <a:t>그 디바이스가 담고있는 이미지만 변경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7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사용되는 디스플레이의 자세한 설명을 이미지 밑 하단 좌측에 배치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PC</a:t>
                      </a:r>
                      <a:r>
                        <a:rPr lang="ko-KR" altLang="en-US" sz="800"/>
                        <a:t>에서는    번 텍스트박스로 보이고 </a:t>
                      </a:r>
                      <a:r>
                        <a:rPr lang="en-US" altLang="ko-KR" sz="800"/>
                        <a:t>width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750px </a:t>
                      </a:r>
                      <a:r>
                        <a:rPr lang="ko-KR" altLang="en-US" sz="800"/>
                        <a:t>이하로 내려가면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     번 텍스트박스로 위치로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2684E8D-149D-42CC-9B58-CFAEF5AF9524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BA8627-20BD-4696-A165-9680A5D0872D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0258A9-EEB0-4651-8776-9D6AFEDDAB38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DD2E6D-BE56-4C93-8BE3-23BB45F7ED36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BAADC0-A73F-47C0-A293-D527FAC5EAD8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831255-566B-4333-9C72-1C1497EDBA5C}"/>
                </a:ext>
              </a:extLst>
            </p:cNvPr>
            <p:cNvSpPr/>
            <p:nvPr/>
          </p:nvSpPr>
          <p:spPr>
            <a:xfrm>
              <a:off x="511629" y="4069489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B28BFF9-FB62-41A9-BA68-C12B8853CECB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BAD1BD-5DE6-4AE7-AF3E-692ED6B37481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4CB166-D982-4BCB-98A1-2B023CD73C94}"/>
                </a:ext>
              </a:extLst>
            </p:cNvPr>
            <p:cNvSpPr/>
            <p:nvPr/>
          </p:nvSpPr>
          <p:spPr>
            <a:xfrm>
              <a:off x="511629" y="415136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38EB3D-9369-436F-BD06-CA7EEFFD8F53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6A9E30-327C-45BB-BE9E-F37B34DB1D0C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A1F5E-B295-481C-A420-5FC18BD966DF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1E823-77BF-4A46-B504-7C46FF7DC692}"/>
              </a:ext>
            </a:extLst>
          </p:cNvPr>
          <p:cNvSpPr/>
          <p:nvPr/>
        </p:nvSpPr>
        <p:spPr>
          <a:xfrm>
            <a:off x="1132770" y="2910400"/>
            <a:ext cx="1480089" cy="192464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img</a:t>
            </a:r>
            <a:endParaRPr lang="ko-KR" altLang="en-US" sz="15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0D09C1-9F04-43A5-93DA-D71FE69F0B1F}"/>
              </a:ext>
            </a:extLst>
          </p:cNvPr>
          <p:cNvSpPr/>
          <p:nvPr/>
        </p:nvSpPr>
        <p:spPr>
          <a:xfrm>
            <a:off x="589428" y="3756972"/>
            <a:ext cx="472698" cy="2972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C9EA03-4D28-4C15-BEFB-BCFB5BC36BFF}"/>
              </a:ext>
            </a:extLst>
          </p:cNvPr>
          <p:cNvSpPr/>
          <p:nvPr/>
        </p:nvSpPr>
        <p:spPr>
          <a:xfrm>
            <a:off x="2882343" y="3766116"/>
            <a:ext cx="472698" cy="2972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0E9115-C4EA-4FD4-89B3-6C9EAD662DDE}"/>
              </a:ext>
            </a:extLst>
          </p:cNvPr>
          <p:cNvSpPr/>
          <p:nvPr/>
        </p:nvSpPr>
        <p:spPr>
          <a:xfrm>
            <a:off x="1331722" y="3089833"/>
            <a:ext cx="1480089" cy="192464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img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6D360-C8D0-4370-919B-F0AC8101221F}"/>
              </a:ext>
            </a:extLst>
          </p:cNvPr>
          <p:cNvSpPr/>
          <p:nvPr/>
        </p:nvSpPr>
        <p:spPr>
          <a:xfrm>
            <a:off x="1132770" y="5231827"/>
            <a:ext cx="1679041" cy="2972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454203-4F9E-4C64-87B7-165D8C76F3D1}"/>
              </a:ext>
            </a:extLst>
          </p:cNvPr>
          <p:cNvSpPr/>
          <p:nvPr/>
        </p:nvSpPr>
        <p:spPr>
          <a:xfrm>
            <a:off x="1688413" y="5580545"/>
            <a:ext cx="567753" cy="25482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D175023-D7B2-4505-A702-1DFBACEB363F}"/>
              </a:ext>
            </a:extLst>
          </p:cNvPr>
          <p:cNvGrpSpPr/>
          <p:nvPr/>
        </p:nvGrpSpPr>
        <p:grpSpPr>
          <a:xfrm>
            <a:off x="3730359" y="1518052"/>
            <a:ext cx="3416397" cy="4914898"/>
            <a:chOff x="402771" y="1665514"/>
            <a:chExt cx="3690258" cy="491489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86FB82-AA73-4DC4-AD26-FADF1B66913F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792E0D-198B-4972-94F1-8672C5375CE4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399952F-6694-40F2-A56C-B15FBBF7EE65}"/>
                </a:ext>
              </a:extLst>
            </p:cNvPr>
            <p:cNvSpPr/>
            <p:nvPr/>
          </p:nvSpPr>
          <p:spPr>
            <a:xfrm>
              <a:off x="511629" y="1775230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50E0E8-E550-41B1-8577-D9333F8AA02B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FF9B10-D5F1-4F20-85B7-677352D2B184}"/>
                </a:ext>
              </a:extLst>
            </p:cNvPr>
            <p:cNvSpPr/>
            <p:nvPr/>
          </p:nvSpPr>
          <p:spPr>
            <a:xfrm>
              <a:off x="511629" y="4069489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05FA61-CD00-41D3-81ED-E5C7284FBB64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37C09C-800F-4A0C-88D8-7AA4ED054AB7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FE179A-EEE4-4570-8692-CA9B665E2AED}"/>
                </a:ext>
              </a:extLst>
            </p:cNvPr>
            <p:cNvSpPr/>
            <p:nvPr/>
          </p:nvSpPr>
          <p:spPr>
            <a:xfrm>
              <a:off x="511629" y="415136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07F36F9-C539-451B-9581-F814F4871123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10FA448-57D9-4407-8989-CD295CD8FF79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4CA4B5-B93E-4C4B-966B-071C35835C90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15378F-F316-4E0D-820D-DC6A9F41D177}"/>
              </a:ext>
            </a:extLst>
          </p:cNvPr>
          <p:cNvCxnSpPr>
            <a:cxnSpLocks/>
          </p:cNvCxnSpPr>
          <p:nvPr/>
        </p:nvCxnSpPr>
        <p:spPr>
          <a:xfrm>
            <a:off x="2206810" y="5707955"/>
            <a:ext cx="15235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C5E0614-7A46-44A9-95EB-B06C81BAD6BB}"/>
              </a:ext>
            </a:extLst>
          </p:cNvPr>
          <p:cNvCxnSpPr>
            <a:cxnSpLocks/>
          </p:cNvCxnSpPr>
          <p:nvPr/>
        </p:nvCxnSpPr>
        <p:spPr>
          <a:xfrm flipH="1">
            <a:off x="6880344" y="2160326"/>
            <a:ext cx="116299" cy="128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CD2B43-6E26-46EA-A1A3-59F210E93B08}"/>
              </a:ext>
            </a:extLst>
          </p:cNvPr>
          <p:cNvCxnSpPr>
            <a:cxnSpLocks/>
          </p:cNvCxnSpPr>
          <p:nvPr/>
        </p:nvCxnSpPr>
        <p:spPr>
          <a:xfrm>
            <a:off x="6880405" y="2160326"/>
            <a:ext cx="116238" cy="128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57E400-27D1-4657-A117-61D28B5171A9}"/>
              </a:ext>
            </a:extLst>
          </p:cNvPr>
          <p:cNvSpPr/>
          <p:nvPr/>
        </p:nvSpPr>
        <p:spPr>
          <a:xfrm>
            <a:off x="4500452" y="2908638"/>
            <a:ext cx="1480089" cy="192464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img</a:t>
            </a:r>
            <a:endParaRPr lang="ko-KR" altLang="en-US" sz="15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88D322-68F4-4EB1-88E8-AD4CD032BACC}"/>
              </a:ext>
            </a:extLst>
          </p:cNvPr>
          <p:cNvSpPr/>
          <p:nvPr/>
        </p:nvSpPr>
        <p:spPr>
          <a:xfrm>
            <a:off x="4699404" y="3088071"/>
            <a:ext cx="1480089" cy="192464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img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277B4-9498-4AF6-A187-308AEF454979}"/>
              </a:ext>
            </a:extLst>
          </p:cNvPr>
          <p:cNvSpPr/>
          <p:nvPr/>
        </p:nvSpPr>
        <p:spPr>
          <a:xfrm>
            <a:off x="4284642" y="2309636"/>
            <a:ext cx="967946" cy="2972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B6A3CF-5A77-48BE-8298-FED34058FEEA}"/>
              </a:ext>
            </a:extLst>
          </p:cNvPr>
          <p:cNvSpPr/>
          <p:nvPr/>
        </p:nvSpPr>
        <p:spPr>
          <a:xfrm>
            <a:off x="4500452" y="5194247"/>
            <a:ext cx="2178065" cy="91528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0CDDDE7-22F8-4B40-89C8-A7FE94B721DF}"/>
              </a:ext>
            </a:extLst>
          </p:cNvPr>
          <p:cNvSpPr/>
          <p:nvPr/>
        </p:nvSpPr>
        <p:spPr>
          <a:xfrm>
            <a:off x="1811941" y="286049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184EBDAD-44AF-4CCD-A325-5FC562CC0914}"/>
              </a:ext>
            </a:extLst>
          </p:cNvPr>
          <p:cNvSpPr/>
          <p:nvPr/>
        </p:nvSpPr>
        <p:spPr>
          <a:xfrm>
            <a:off x="8648700" y="5669454"/>
            <a:ext cx="94504" cy="10180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2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120748B2-5593-48E8-973D-21046316770A}"/>
              </a:ext>
            </a:extLst>
          </p:cNvPr>
          <p:cNvSpPr/>
          <p:nvPr/>
        </p:nvSpPr>
        <p:spPr>
          <a:xfrm>
            <a:off x="3048409" y="361978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0C4B7170-57FD-4865-B82A-3CD1C1ED8E9A}"/>
              </a:ext>
            </a:extLst>
          </p:cNvPr>
          <p:cNvSpPr/>
          <p:nvPr/>
        </p:nvSpPr>
        <p:spPr>
          <a:xfrm>
            <a:off x="1874339" y="5097539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AACAF00-7A1F-4272-92F4-178F4CE6C790}"/>
              </a:ext>
            </a:extLst>
          </p:cNvPr>
          <p:cNvSpPr/>
          <p:nvPr/>
        </p:nvSpPr>
        <p:spPr>
          <a:xfrm>
            <a:off x="1869550" y="575011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827576CD-189F-49B5-B9FB-318B2CF75C57}"/>
              </a:ext>
            </a:extLst>
          </p:cNvPr>
          <p:cNvSpPr/>
          <p:nvPr/>
        </p:nvSpPr>
        <p:spPr>
          <a:xfrm>
            <a:off x="6722614" y="2032744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94D39E8-311E-4B2C-8B27-C419F7CB35F9}"/>
              </a:ext>
            </a:extLst>
          </p:cNvPr>
          <p:cNvSpPr/>
          <p:nvPr/>
        </p:nvSpPr>
        <p:spPr>
          <a:xfrm>
            <a:off x="4639432" y="2197785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4419AEF3-BC90-4217-A7E9-7A436DDBFAC0}"/>
              </a:ext>
            </a:extLst>
          </p:cNvPr>
          <p:cNvSpPr/>
          <p:nvPr/>
        </p:nvSpPr>
        <p:spPr>
          <a:xfrm>
            <a:off x="5228338" y="278805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6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ED66C0A3-B630-4E7D-8CB1-B8D0712C0D4F}"/>
              </a:ext>
            </a:extLst>
          </p:cNvPr>
          <p:cNvSpPr/>
          <p:nvPr/>
        </p:nvSpPr>
        <p:spPr>
          <a:xfrm>
            <a:off x="5490770" y="5097539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7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ED07F67-A38B-46B1-8F65-1F8D71D32945}"/>
              </a:ext>
            </a:extLst>
          </p:cNvPr>
          <p:cNvSpPr/>
          <p:nvPr/>
        </p:nvSpPr>
        <p:spPr>
          <a:xfrm>
            <a:off x="1132770" y="2355814"/>
            <a:ext cx="472698" cy="297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text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3AE7206-3783-4DE9-B11F-75B72E56F347}"/>
              </a:ext>
            </a:extLst>
          </p:cNvPr>
          <p:cNvSpPr/>
          <p:nvPr/>
        </p:nvSpPr>
        <p:spPr>
          <a:xfrm>
            <a:off x="2142502" y="2355814"/>
            <a:ext cx="472698" cy="297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text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96BBC83-C9F2-44BD-AABB-8BB9CBACC89D}"/>
              </a:ext>
            </a:extLst>
          </p:cNvPr>
          <p:cNvSpPr/>
          <p:nvPr/>
        </p:nvSpPr>
        <p:spPr>
          <a:xfrm>
            <a:off x="8209586" y="5776586"/>
            <a:ext cx="122101" cy="1175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1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539C3D0E-6EEE-46D2-918B-220A83FE73FE}"/>
              </a:ext>
            </a:extLst>
          </p:cNvPr>
          <p:cNvSpPr/>
          <p:nvPr/>
        </p:nvSpPr>
        <p:spPr>
          <a:xfrm>
            <a:off x="1238865" y="2246940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A45B03A-B39F-4BA1-BE07-451F97FC1D6F}"/>
              </a:ext>
            </a:extLst>
          </p:cNvPr>
          <p:cNvSpPr/>
          <p:nvPr/>
        </p:nvSpPr>
        <p:spPr>
          <a:xfrm>
            <a:off x="2252205" y="2207829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85D84D50-6C0F-4541-9CD3-D6FA9E984B69}"/>
              </a:ext>
            </a:extLst>
          </p:cNvPr>
          <p:cNvSpPr/>
          <p:nvPr/>
        </p:nvSpPr>
        <p:spPr>
          <a:xfrm>
            <a:off x="8155673" y="3381093"/>
            <a:ext cx="122101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3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62ED2C-7996-4050-9F9B-57E174D1809E}"/>
              </a:ext>
            </a:extLst>
          </p:cNvPr>
          <p:cNvSpPr/>
          <p:nvPr/>
        </p:nvSpPr>
        <p:spPr>
          <a:xfrm>
            <a:off x="303234" y="427432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3082C5-A5C6-4117-AB63-8DF61CA3C28A}"/>
              </a:ext>
            </a:extLst>
          </p:cNvPr>
          <p:cNvSpPr/>
          <p:nvPr/>
        </p:nvSpPr>
        <p:spPr>
          <a:xfrm>
            <a:off x="303235" y="4361893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E6975C-65E1-4015-8E16-75FDA383C02C}"/>
              </a:ext>
            </a:extLst>
          </p:cNvPr>
          <p:cNvSpPr/>
          <p:nvPr/>
        </p:nvSpPr>
        <p:spPr>
          <a:xfrm>
            <a:off x="3827649" y="427432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04F18C4-2F55-459D-B189-1A943C3701AF}"/>
              </a:ext>
            </a:extLst>
          </p:cNvPr>
          <p:cNvSpPr/>
          <p:nvPr/>
        </p:nvSpPr>
        <p:spPr>
          <a:xfrm>
            <a:off x="3831137" y="4361893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25830"/>
              </p:ext>
            </p:extLst>
          </p:nvPr>
        </p:nvGraphicFramePr>
        <p:xfrm>
          <a:off x="90952" y="91227"/>
          <a:ext cx="11930436" cy="658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04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- 04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아이폰</a:t>
                      </a:r>
                      <a:r>
                        <a:rPr lang="en-US" altLang="ko-KR" sz="800"/>
                        <a:t>13pro</a:t>
                      </a:r>
                      <a:r>
                        <a:rPr lang="ko-KR" altLang="en-US" sz="800"/>
                        <a:t>의 카메라 성능을 설명하는 디자인페이지로 구성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디바이스의 뒷면의 이미지를 사용해 큰이미지로 동적인 부분이 없는페이지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카메라의 성능의 스펙을 자세하게 설명하기위해 카메라가보이는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디바이스 뒷면의 이미지를 우측 하단에 큰 이미지로 배치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총 </a:t>
                      </a:r>
                      <a:r>
                        <a:rPr lang="en-US" altLang="ko-KR" sz="800"/>
                        <a:t>3</a:t>
                      </a:r>
                      <a:r>
                        <a:rPr lang="ko-KR" altLang="en-US" sz="800"/>
                        <a:t>개의 렌즈를 설명하는 텍스트박스로 각 렌즈마다 특징과 스펙을 담고있다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ko-KR" altLang="en-US" sz="800"/>
                        <a:t>좌측 상단부터 순서대로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  <a:p>
                      <a:pPr latinLnBrk="1"/>
                      <a:r>
                        <a:rPr lang="en-US" altLang="ko-KR" sz="800"/>
                        <a:t>Background </a:t>
                      </a:r>
                      <a:r>
                        <a:rPr lang="ko-KR" altLang="en-US" sz="800"/>
                        <a:t>에 동적인 요소 추가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디바이스의 크기 </a:t>
                      </a:r>
                      <a:r>
                        <a:rPr lang="en-US" altLang="ko-KR" sz="800"/>
                        <a:t>width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750px </a:t>
                      </a:r>
                      <a:r>
                        <a:rPr lang="ko-KR" altLang="en-US" sz="800"/>
                        <a:t>이하로 내려가면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이미지를 중앙 하단에 재배치 </a:t>
                      </a:r>
                      <a:r>
                        <a:rPr lang="en-US" altLang="ko-KR" sz="800"/>
                        <a:t> 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이미지가 재배치 됨에 따라 텍스트도 같이 상단 중앙에 순서대로 나열하여 재배치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BA7900B-7AD9-45C3-B65F-57C6A967C944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F5A36B-0BC2-4037-A7F4-B20C590FD9C8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0E182C-DB89-4859-8F84-B9A7EE30D214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2A008C-1233-42DF-9873-9A0B95C02FA2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533917-A95E-4705-A51F-082FBF35C02A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FE585C-5345-41D4-BDC8-F71C2486F6F5}"/>
                </a:ext>
              </a:extLst>
            </p:cNvPr>
            <p:cNvSpPr/>
            <p:nvPr/>
          </p:nvSpPr>
          <p:spPr>
            <a:xfrm>
              <a:off x="511629" y="4153425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286599-9C61-4967-BF39-084CAADAF74F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55FFC-2F78-4423-AD8F-6F4A2A11A31A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6508CA-30C0-4F96-A7A0-C130F420388D}"/>
                </a:ext>
              </a:extLst>
            </p:cNvPr>
            <p:cNvSpPr/>
            <p:nvPr/>
          </p:nvSpPr>
          <p:spPr>
            <a:xfrm>
              <a:off x="511627" y="407147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9F0093-C05B-4C6E-82D7-7D82EA3DDC74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8EF92-C299-4882-825C-7CDEAD13563E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EE9D0F-3840-41FE-9C3F-D7E78995F877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D7C2F9-5A41-4FE3-A7CE-85F77E7EDD6E}"/>
              </a:ext>
            </a:extLst>
          </p:cNvPr>
          <p:cNvGrpSpPr/>
          <p:nvPr/>
        </p:nvGrpSpPr>
        <p:grpSpPr>
          <a:xfrm>
            <a:off x="4076256" y="1525032"/>
            <a:ext cx="2792674" cy="4234077"/>
            <a:chOff x="402771" y="1665514"/>
            <a:chExt cx="3690258" cy="49148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89F3C4-CA3E-434D-92BA-BC0B0B2DE63F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45F1A0-EFF9-4339-AB5A-FC461AFCBA85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016C2E-84E6-443E-A7A2-77EFE7A3804D}"/>
                </a:ext>
              </a:extLst>
            </p:cNvPr>
            <p:cNvSpPr/>
            <p:nvPr/>
          </p:nvSpPr>
          <p:spPr>
            <a:xfrm>
              <a:off x="511629" y="4153425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E1AD4-79A3-4BB9-A13D-5333FB53E143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E6C6B4-8A9C-4B80-B351-3B1B965A5D85}"/>
                </a:ext>
              </a:extLst>
            </p:cNvPr>
            <p:cNvSpPr/>
            <p:nvPr/>
          </p:nvSpPr>
          <p:spPr>
            <a:xfrm>
              <a:off x="506862" y="398081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AFC563-F719-4153-AE94-58BA89DDAA73}"/>
                </a:ext>
              </a:extLst>
            </p:cNvPr>
            <p:cNvSpPr/>
            <p:nvPr/>
          </p:nvSpPr>
          <p:spPr>
            <a:xfrm>
              <a:off x="511627" y="407147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96612D-B1EE-41BF-8871-69A38564FC8B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0A94DD-32E8-4074-999B-AEB35B0EBF24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4A3962-B980-467C-B95E-46D9C05B5EF4}"/>
              </a:ext>
            </a:extLst>
          </p:cNvPr>
          <p:cNvCxnSpPr>
            <a:cxnSpLocks/>
          </p:cNvCxnSpPr>
          <p:nvPr/>
        </p:nvCxnSpPr>
        <p:spPr>
          <a:xfrm>
            <a:off x="6520390" y="1668167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4BEC91-E281-4BEE-AE64-08D3107C32B2}"/>
              </a:ext>
            </a:extLst>
          </p:cNvPr>
          <p:cNvCxnSpPr>
            <a:cxnSpLocks/>
          </p:cNvCxnSpPr>
          <p:nvPr/>
        </p:nvCxnSpPr>
        <p:spPr>
          <a:xfrm>
            <a:off x="6520390" y="1736032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106A3BA-1823-4CD7-B54C-F5FEC3A23F4A}"/>
              </a:ext>
            </a:extLst>
          </p:cNvPr>
          <p:cNvCxnSpPr>
            <a:cxnSpLocks/>
          </p:cNvCxnSpPr>
          <p:nvPr/>
        </p:nvCxnSpPr>
        <p:spPr>
          <a:xfrm>
            <a:off x="6520390" y="1803897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F5FC0D-3CD4-43DB-8519-8307233AAA97}"/>
              </a:ext>
            </a:extLst>
          </p:cNvPr>
          <p:cNvSpPr/>
          <p:nvPr/>
        </p:nvSpPr>
        <p:spPr>
          <a:xfrm>
            <a:off x="5290277" y="1572029"/>
            <a:ext cx="520052" cy="3483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logo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829F4E-0A92-47C7-A6A2-6BF4FA20AA87}"/>
              </a:ext>
            </a:extLst>
          </p:cNvPr>
          <p:cNvSpPr/>
          <p:nvPr/>
        </p:nvSpPr>
        <p:spPr>
          <a:xfrm>
            <a:off x="4155029" y="1614198"/>
            <a:ext cx="666835" cy="234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iPhone13pro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F88A4F-D103-48B9-B064-F9E7613EFB9C}"/>
              </a:ext>
            </a:extLst>
          </p:cNvPr>
          <p:cNvSpPr/>
          <p:nvPr/>
        </p:nvSpPr>
        <p:spPr>
          <a:xfrm>
            <a:off x="1976034" y="2309248"/>
            <a:ext cx="1642819" cy="413068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img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11249B-3377-46D0-86B0-F2AE8AE1C973}"/>
              </a:ext>
            </a:extLst>
          </p:cNvPr>
          <p:cNvSpPr/>
          <p:nvPr/>
        </p:nvSpPr>
        <p:spPr>
          <a:xfrm>
            <a:off x="896003" y="2606225"/>
            <a:ext cx="702316" cy="54876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7B0294-87FB-4B8A-8C4A-31850C872BD3}"/>
              </a:ext>
            </a:extLst>
          </p:cNvPr>
          <p:cNvSpPr/>
          <p:nvPr/>
        </p:nvSpPr>
        <p:spPr>
          <a:xfrm>
            <a:off x="896003" y="3381093"/>
            <a:ext cx="702316" cy="54876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876B24-A31B-4313-805B-96ABD53E87AE}"/>
              </a:ext>
            </a:extLst>
          </p:cNvPr>
          <p:cNvSpPr/>
          <p:nvPr/>
        </p:nvSpPr>
        <p:spPr>
          <a:xfrm>
            <a:off x="896003" y="4155178"/>
            <a:ext cx="702316" cy="54876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CCB187-EE0D-4AEA-B861-3D5E1DE98ADA}"/>
              </a:ext>
            </a:extLst>
          </p:cNvPr>
          <p:cNvSpPr/>
          <p:nvPr/>
        </p:nvSpPr>
        <p:spPr>
          <a:xfrm>
            <a:off x="4357399" y="3154990"/>
            <a:ext cx="2230388" cy="245663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img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FC56DD-9B4E-4FE2-A912-D9F6875068FB}"/>
              </a:ext>
            </a:extLst>
          </p:cNvPr>
          <p:cNvSpPr/>
          <p:nvPr/>
        </p:nvSpPr>
        <p:spPr>
          <a:xfrm>
            <a:off x="4251998" y="2446800"/>
            <a:ext cx="466532" cy="42200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192A27-87DF-4A77-A79E-BD3E036A1E8D}"/>
              </a:ext>
            </a:extLst>
          </p:cNvPr>
          <p:cNvSpPr/>
          <p:nvPr/>
        </p:nvSpPr>
        <p:spPr>
          <a:xfrm>
            <a:off x="5219577" y="2437967"/>
            <a:ext cx="466532" cy="42200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C45F38-8F4E-480F-93F5-E4E2ADCD1976}"/>
              </a:ext>
            </a:extLst>
          </p:cNvPr>
          <p:cNvSpPr/>
          <p:nvPr/>
        </p:nvSpPr>
        <p:spPr>
          <a:xfrm>
            <a:off x="6187156" y="2432946"/>
            <a:ext cx="466532" cy="42200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5F5B956-8FA5-4556-B9D6-C79629DF01BF}"/>
              </a:ext>
            </a:extLst>
          </p:cNvPr>
          <p:cNvSpPr/>
          <p:nvPr/>
        </p:nvSpPr>
        <p:spPr>
          <a:xfrm>
            <a:off x="2735412" y="2208750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C84FA5D9-611B-4146-9D38-53D00519C97F}"/>
              </a:ext>
            </a:extLst>
          </p:cNvPr>
          <p:cNvSpPr/>
          <p:nvPr/>
        </p:nvSpPr>
        <p:spPr>
          <a:xfrm>
            <a:off x="1148447" y="249437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360ECA7-5E3A-4F2C-840E-124939575D18}"/>
              </a:ext>
            </a:extLst>
          </p:cNvPr>
          <p:cNvSpPr/>
          <p:nvPr/>
        </p:nvSpPr>
        <p:spPr>
          <a:xfrm>
            <a:off x="1148447" y="3296216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FE0D11D4-7048-44B7-A3B1-AF2C7762CE52}"/>
              </a:ext>
            </a:extLst>
          </p:cNvPr>
          <p:cNvSpPr/>
          <p:nvPr/>
        </p:nvSpPr>
        <p:spPr>
          <a:xfrm>
            <a:off x="1148447" y="4062402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25B3EF0D-03F2-4A60-BA19-68ED7F3CF62B}"/>
              </a:ext>
            </a:extLst>
          </p:cNvPr>
          <p:cNvSpPr/>
          <p:nvPr/>
        </p:nvSpPr>
        <p:spPr>
          <a:xfrm>
            <a:off x="5403495" y="3053183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7DDF1DDA-544C-428C-A9F9-9950AF847553}"/>
              </a:ext>
            </a:extLst>
          </p:cNvPr>
          <p:cNvSpPr/>
          <p:nvPr/>
        </p:nvSpPr>
        <p:spPr>
          <a:xfrm>
            <a:off x="4385297" y="2310803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A8B31C8E-2A34-452F-9CAC-06C05BF3AC84}"/>
              </a:ext>
            </a:extLst>
          </p:cNvPr>
          <p:cNvSpPr/>
          <p:nvPr/>
        </p:nvSpPr>
        <p:spPr>
          <a:xfrm>
            <a:off x="5352876" y="2299846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2F7972FC-2641-4A49-9E4C-68C0DEBBE4C0}"/>
              </a:ext>
            </a:extLst>
          </p:cNvPr>
          <p:cNvSpPr/>
          <p:nvPr/>
        </p:nvSpPr>
        <p:spPr>
          <a:xfrm>
            <a:off x="6322963" y="2310557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2342EC-A690-48F4-BC7D-15E82AB649CC}"/>
              </a:ext>
            </a:extLst>
          </p:cNvPr>
          <p:cNvSpPr/>
          <p:nvPr/>
        </p:nvSpPr>
        <p:spPr>
          <a:xfrm>
            <a:off x="303235" y="4273590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55160-FD1D-494A-A107-79713513AC80}"/>
              </a:ext>
            </a:extLst>
          </p:cNvPr>
          <p:cNvSpPr/>
          <p:nvPr/>
        </p:nvSpPr>
        <p:spPr>
          <a:xfrm>
            <a:off x="303234" y="436114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E939C1-5848-43F5-8DDC-EA26313AA39A}"/>
              </a:ext>
            </a:extLst>
          </p:cNvPr>
          <p:cNvSpPr/>
          <p:nvPr/>
        </p:nvSpPr>
        <p:spPr>
          <a:xfrm>
            <a:off x="4162926" y="3892854"/>
            <a:ext cx="11728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6D4EE0-5811-4BCB-A933-3EB4CC94A80A}"/>
              </a:ext>
            </a:extLst>
          </p:cNvPr>
          <p:cNvSpPr/>
          <p:nvPr/>
        </p:nvSpPr>
        <p:spPr>
          <a:xfrm>
            <a:off x="4159321" y="3976279"/>
            <a:ext cx="11728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6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60060"/>
              </p:ext>
            </p:extLst>
          </p:nvPr>
        </p:nvGraphicFramePr>
        <p:xfrm>
          <a:off x="90952" y="91227"/>
          <a:ext cx="11930436" cy="673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05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- 05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해상도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 디스플레이와 배터리의 시너지 효과를 설명하는 페이지로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상단에 짧은 동적인 동영상과 중앙에 </a:t>
                      </a:r>
                      <a:r>
                        <a:rPr lang="en-US" altLang="ko-KR" sz="800"/>
                        <a:t>flex</a:t>
                      </a:r>
                      <a:r>
                        <a:rPr lang="ko-KR" altLang="en-US" sz="800"/>
                        <a:t>를 이용해 좌측엔 배터리효율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우측엔 해상도를 설명하는 </a:t>
                      </a:r>
                      <a:r>
                        <a:rPr lang="en-US" altLang="ko-KR" sz="800"/>
                        <a:t>silde </a:t>
                      </a:r>
                      <a:r>
                        <a:rPr lang="ko-KR" altLang="en-US" sz="800"/>
                        <a:t>로 구성</a:t>
                      </a:r>
                      <a:endParaRPr lang="en-US" altLang="ko-KR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약 </a:t>
                      </a:r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초의 짧은 디바이스의 움직임을 담고있는 동영상으로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ko-KR" altLang="en-US" sz="800"/>
                        <a:t>해당 페이지에 왔을때 자동플레이 되게끔 구조설정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배터리효율에 대한 </a:t>
                      </a:r>
                      <a:r>
                        <a:rPr lang="en-US" altLang="ko-KR" sz="800"/>
                        <a:t>title</a:t>
                      </a:r>
                      <a:r>
                        <a:rPr lang="ko-KR" altLang="en-US" sz="800"/>
                        <a:t>로     번 버튼을 클릭했을 시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나오는 내용의 제목을 담고있는 </a:t>
                      </a:r>
                      <a:r>
                        <a:rPr lang="en-US" altLang="ko-KR" sz="800"/>
                        <a:t>textbox flex</a:t>
                      </a:r>
                      <a:r>
                        <a:rPr lang="ko-KR" altLang="en-US" sz="800"/>
                        <a:t>를 이용해 좌측에 배치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해상도를 설명하고있는 </a:t>
                      </a:r>
                      <a:r>
                        <a:rPr lang="en-US" altLang="ko-KR" sz="800"/>
                        <a:t>silde </a:t>
                      </a:r>
                      <a:r>
                        <a:rPr lang="ko-KR" altLang="en-US" sz="800"/>
                        <a:t>로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한눈에 볼 수 있게 요약하여 </a:t>
                      </a:r>
                      <a:r>
                        <a:rPr lang="en-US" altLang="ko-KR" sz="800"/>
                        <a:t>silde</a:t>
                      </a:r>
                      <a:r>
                        <a:rPr lang="ko-KR" altLang="en-US" sz="800"/>
                        <a:t>로 재구성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+ Auto play</a:t>
                      </a:r>
                      <a:r>
                        <a:rPr lang="ko-KR" altLang="en-US" sz="800"/>
                        <a:t>를 넣어 반복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배터리효율에 관한 자세한 설명을 볼 수 있는 </a:t>
                      </a:r>
                      <a:r>
                        <a:rPr lang="en-US" altLang="ko-KR" sz="800"/>
                        <a:t>button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    </a:t>
                      </a:r>
                      <a:r>
                        <a:rPr lang="ko-KR" altLang="en-US" sz="800"/>
                        <a:t>번 </a:t>
                      </a:r>
                      <a:r>
                        <a:rPr lang="en-US" altLang="ko-KR" sz="800"/>
                        <a:t>box </a:t>
                      </a:r>
                      <a:r>
                        <a:rPr lang="ko-KR" altLang="en-US" sz="800"/>
                        <a:t>밑에 </a:t>
                      </a:r>
                      <a:r>
                        <a:rPr lang="en-US" altLang="ko-KR" sz="800"/>
                        <a:t>column</a:t>
                      </a:r>
                      <a:r>
                        <a:rPr lang="ko-KR" altLang="en-US" sz="800"/>
                        <a:t>으로 배치</a:t>
                      </a:r>
                      <a:r>
                        <a:rPr lang="en-US" altLang="ko-KR" sz="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클릭 시 큰 </a:t>
                      </a:r>
                      <a:r>
                        <a:rPr lang="en-US" altLang="ko-KR" sz="800"/>
                        <a:t>textbox </a:t>
                      </a:r>
                      <a:r>
                        <a:rPr lang="ko-KR" altLang="en-US" sz="800"/>
                        <a:t>상자가 </a:t>
                      </a:r>
                      <a:r>
                        <a:rPr lang="en-US" altLang="ko-KR" sz="800"/>
                        <a:t>Fade in </a:t>
                      </a:r>
                      <a:r>
                        <a:rPr lang="ko-KR" altLang="en-US" sz="800"/>
                        <a:t>하여 좌측에 배치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자세한 배터리효율을 </a:t>
                      </a:r>
                      <a:r>
                        <a:rPr lang="en-US" altLang="ko-KR" sz="800"/>
                        <a:t>text</a:t>
                      </a:r>
                      <a:r>
                        <a:rPr lang="ko-KR" altLang="en-US" sz="800"/>
                        <a:t>로 설명한 </a:t>
                      </a:r>
                      <a:r>
                        <a:rPr lang="en-US" altLang="ko-KR" sz="800"/>
                        <a:t>box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Mobile web</a:t>
                      </a:r>
                      <a:r>
                        <a:rPr lang="ko-KR" altLang="en-US" sz="800"/>
                        <a:t>이 동영상재생방식이 달라</a:t>
                      </a:r>
                      <a:r>
                        <a:rPr lang="en-US" altLang="ko-KR" sz="800"/>
                        <a:t>, video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img</a:t>
                      </a:r>
                      <a:r>
                        <a:rPr lang="ko-KR" altLang="en-US" sz="800"/>
                        <a:t>로 대체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2 </a:t>
                      </a:r>
                      <a:r>
                        <a:rPr lang="ko-KR" altLang="en-US" sz="800"/>
                        <a:t>번과 </a:t>
                      </a:r>
                      <a:r>
                        <a:rPr lang="en-US" altLang="ko-KR" sz="800"/>
                        <a:t>4 </a:t>
                      </a:r>
                      <a:r>
                        <a:rPr lang="ko-KR" altLang="en-US" sz="800"/>
                        <a:t>번을 </a:t>
                      </a:r>
                      <a:r>
                        <a:rPr lang="en-US" altLang="ko-KR" sz="800"/>
                        <a:t>display:none</a:t>
                      </a:r>
                      <a:r>
                        <a:rPr lang="ko-KR" altLang="en-US" sz="800"/>
                        <a:t>처리 후</a:t>
                      </a:r>
                      <a:r>
                        <a:rPr lang="en-US" altLang="ko-KR" sz="800"/>
                        <a:t> sub page</a:t>
                      </a:r>
                      <a:r>
                        <a:rPr lang="ko-KR" altLang="en-US" sz="800"/>
                        <a:t>에 삽입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Video </a:t>
                      </a:r>
                      <a:r>
                        <a:rPr lang="ko-KR" altLang="en-US" sz="800"/>
                        <a:t>를 대체할 수 있는 </a:t>
                      </a:r>
                      <a:r>
                        <a:rPr lang="en-US" altLang="ko-KR" sz="800"/>
                        <a:t>img </a:t>
                      </a:r>
                      <a:r>
                        <a:rPr lang="ko-KR" altLang="en-US" sz="800"/>
                        <a:t>로 변경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같은위치에 </a:t>
                      </a:r>
                      <a:r>
                        <a:rPr lang="en-US" altLang="ko-KR" sz="800"/>
                        <a:t>resizing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3 </a:t>
                      </a:r>
                      <a:r>
                        <a:rPr lang="ko-KR" altLang="en-US" sz="800"/>
                        <a:t>번과 같은내용의 </a:t>
                      </a:r>
                      <a:r>
                        <a:rPr lang="en-US" altLang="ko-KR" sz="800"/>
                        <a:t>silde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column</a:t>
                      </a:r>
                      <a:r>
                        <a:rPr lang="ko-KR" altLang="en-US" sz="800"/>
                        <a:t>으로 재배치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디바이스 크기와 실제 보이는 영역은 보다 좁은걸 설명한 </a:t>
                      </a:r>
                      <a:r>
                        <a:rPr lang="en-US" altLang="ko-KR" sz="800"/>
                        <a:t>textbox</a:t>
                      </a:r>
                    </a:p>
                    <a:p>
                      <a:pPr latinLnBrk="1"/>
                      <a:r>
                        <a:rPr lang="ko-KR" altLang="en-US" sz="800"/>
                        <a:t>중앙 하단에 </a:t>
                      </a:r>
                      <a:r>
                        <a:rPr lang="en-US" altLang="ko-KR" sz="800"/>
                        <a:t>12px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size</a:t>
                      </a:r>
                      <a:r>
                        <a:rPr lang="ko-KR" altLang="en-US" sz="800"/>
                        <a:t>로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A17FB66-6A43-45EE-9CAC-558B53BF4CA9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5B8CA7-1021-418F-9CF0-ACA2733D230D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E546E-521E-49F9-A142-FD0259802FA5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635DD1-860C-4121-B3FF-4F2913F697E2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7011B4-0DF3-4938-ADCF-DF0C641CE62F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431B9B-AA46-4FAC-852C-7D3C96EADE76}"/>
                </a:ext>
              </a:extLst>
            </p:cNvPr>
            <p:cNvSpPr/>
            <p:nvPr/>
          </p:nvSpPr>
          <p:spPr>
            <a:xfrm>
              <a:off x="511627" y="4236234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6A9E52-6126-4545-8596-C895A08EC8CB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A82A63-B2EF-4DD6-8009-5E55D39BC678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1076D6-C3CD-477B-AD8F-941484E78065}"/>
                </a:ext>
              </a:extLst>
            </p:cNvPr>
            <p:cNvSpPr/>
            <p:nvPr/>
          </p:nvSpPr>
          <p:spPr>
            <a:xfrm>
              <a:off x="511627" y="407147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76C034-0C42-4C8C-AE21-D52A6ABD51CF}"/>
                </a:ext>
              </a:extLst>
            </p:cNvPr>
            <p:cNvSpPr/>
            <p:nvPr/>
          </p:nvSpPr>
          <p:spPr>
            <a:xfrm>
              <a:off x="511627" y="416547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09BC1E-E445-4CA9-B46A-A17EA6C4FFF2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31AC5B-940E-4C9F-B96D-8595C5C7C2BA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5441F3-499E-48AC-9120-FB24C848392D}"/>
              </a:ext>
            </a:extLst>
          </p:cNvPr>
          <p:cNvSpPr/>
          <p:nvPr/>
        </p:nvSpPr>
        <p:spPr>
          <a:xfrm>
            <a:off x="303234" y="427628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B98285-374F-4FC5-BE21-3E0A79B901AE}"/>
              </a:ext>
            </a:extLst>
          </p:cNvPr>
          <p:cNvSpPr/>
          <p:nvPr/>
        </p:nvSpPr>
        <p:spPr>
          <a:xfrm>
            <a:off x="303234" y="436855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E236CD-5107-4232-9CBD-7C855CE305D9}"/>
              </a:ext>
            </a:extLst>
          </p:cNvPr>
          <p:cNvSpPr/>
          <p:nvPr/>
        </p:nvSpPr>
        <p:spPr>
          <a:xfrm>
            <a:off x="558220" y="2143925"/>
            <a:ext cx="2735170" cy="121920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Video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343FA5-9495-432B-8919-679B3085686D}"/>
              </a:ext>
            </a:extLst>
          </p:cNvPr>
          <p:cNvSpPr/>
          <p:nvPr/>
        </p:nvSpPr>
        <p:spPr>
          <a:xfrm>
            <a:off x="756740" y="3707760"/>
            <a:ext cx="702316" cy="54876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DC8162-00CF-41F6-8998-6899A16BB6AC}"/>
              </a:ext>
            </a:extLst>
          </p:cNvPr>
          <p:cNvSpPr/>
          <p:nvPr/>
        </p:nvSpPr>
        <p:spPr>
          <a:xfrm>
            <a:off x="824021" y="4346333"/>
            <a:ext cx="567753" cy="25482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475B8-7712-4670-B0FB-B546A3D993AC}"/>
              </a:ext>
            </a:extLst>
          </p:cNvPr>
          <p:cNvSpPr/>
          <p:nvPr/>
        </p:nvSpPr>
        <p:spPr>
          <a:xfrm>
            <a:off x="1767831" y="3705792"/>
            <a:ext cx="1386653" cy="110064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silde</a:t>
            </a:r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92A52-6C0D-4428-9C43-678E09DFEBE7}"/>
              </a:ext>
            </a:extLst>
          </p:cNvPr>
          <p:cNvGrpSpPr/>
          <p:nvPr/>
        </p:nvGrpSpPr>
        <p:grpSpPr>
          <a:xfrm>
            <a:off x="3719631" y="1520040"/>
            <a:ext cx="3416397" cy="2365182"/>
            <a:chOff x="402771" y="1665514"/>
            <a:chExt cx="3690258" cy="491489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160C0D-2CAC-48EE-935C-7F75C0C6E366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4923F3-EA98-4CE1-A97B-7DB08BDEF160}"/>
                </a:ext>
              </a:extLst>
            </p:cNvPr>
            <p:cNvSpPr/>
            <p:nvPr/>
          </p:nvSpPr>
          <p:spPr>
            <a:xfrm>
              <a:off x="402771" y="1665514"/>
              <a:ext cx="3690258" cy="65943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4D5830-6982-4B82-84C7-98DA0F96E84F}"/>
                </a:ext>
              </a:extLst>
            </p:cNvPr>
            <p:cNvSpPr/>
            <p:nvPr/>
          </p:nvSpPr>
          <p:spPr>
            <a:xfrm>
              <a:off x="511629" y="1782012"/>
              <a:ext cx="979714" cy="4209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9CA30C2-F014-4763-B483-1E3324C6524F}"/>
                </a:ext>
              </a:extLst>
            </p:cNvPr>
            <p:cNvSpPr/>
            <p:nvPr/>
          </p:nvSpPr>
          <p:spPr>
            <a:xfrm>
              <a:off x="2753916" y="1758035"/>
              <a:ext cx="516082" cy="44493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6618DB-CFBC-4721-BB30-33B1BA44379B}"/>
                </a:ext>
              </a:extLst>
            </p:cNvPr>
            <p:cNvSpPr/>
            <p:nvPr/>
          </p:nvSpPr>
          <p:spPr>
            <a:xfrm>
              <a:off x="3352023" y="1758031"/>
              <a:ext cx="516082" cy="44493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6BBD41-1E8D-4A9F-9EF9-D577BF8A54B1}"/>
              </a:ext>
            </a:extLst>
          </p:cNvPr>
          <p:cNvSpPr/>
          <p:nvPr/>
        </p:nvSpPr>
        <p:spPr>
          <a:xfrm>
            <a:off x="4338917" y="1906749"/>
            <a:ext cx="2177824" cy="60024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Video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EF44F2-EB19-43B2-94A0-F62389C97888}"/>
              </a:ext>
            </a:extLst>
          </p:cNvPr>
          <p:cNvSpPr/>
          <p:nvPr/>
        </p:nvSpPr>
        <p:spPr>
          <a:xfrm>
            <a:off x="5625885" y="2605146"/>
            <a:ext cx="944996" cy="75798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silde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D195C4-EBC3-4220-8E26-DF819AD2D49A}"/>
              </a:ext>
            </a:extLst>
          </p:cNvPr>
          <p:cNvSpPr/>
          <p:nvPr/>
        </p:nvSpPr>
        <p:spPr>
          <a:xfrm>
            <a:off x="4338917" y="1899013"/>
            <a:ext cx="1168477" cy="1457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551A14-03AB-44E9-B8FA-F7B852C66A80}"/>
              </a:ext>
            </a:extLst>
          </p:cNvPr>
          <p:cNvCxnSpPr>
            <a:cxnSpLocks/>
          </p:cNvCxnSpPr>
          <p:nvPr/>
        </p:nvCxnSpPr>
        <p:spPr>
          <a:xfrm flipH="1">
            <a:off x="5330641" y="1996505"/>
            <a:ext cx="116299" cy="12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18607E8-56BA-4C5B-97C6-42A5AE7ADD28}"/>
              </a:ext>
            </a:extLst>
          </p:cNvPr>
          <p:cNvCxnSpPr>
            <a:cxnSpLocks/>
          </p:cNvCxnSpPr>
          <p:nvPr/>
        </p:nvCxnSpPr>
        <p:spPr>
          <a:xfrm>
            <a:off x="5330702" y="1996505"/>
            <a:ext cx="116238" cy="12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79CD16-53F2-461C-BFED-CA6F58CD69B4}"/>
              </a:ext>
            </a:extLst>
          </p:cNvPr>
          <p:cNvCxnSpPr>
            <a:stCxn id="20" idx="3"/>
            <a:endCxn id="36" idx="1"/>
          </p:cNvCxnSpPr>
          <p:nvPr/>
        </p:nvCxnSpPr>
        <p:spPr>
          <a:xfrm flipV="1">
            <a:off x="1391774" y="2627943"/>
            <a:ext cx="2947143" cy="18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B78EDFE-2B91-4F3E-99E7-C91721973BF0}"/>
              </a:ext>
            </a:extLst>
          </p:cNvPr>
          <p:cNvGrpSpPr/>
          <p:nvPr/>
        </p:nvGrpSpPr>
        <p:grpSpPr>
          <a:xfrm>
            <a:off x="4169282" y="4234876"/>
            <a:ext cx="2462094" cy="1762907"/>
            <a:chOff x="402771" y="1665514"/>
            <a:chExt cx="3690258" cy="491489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B4D278-3109-43F1-8531-F402B038BF0D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5DF7D6-6F85-4E18-9846-30D4005F6ECF}"/>
                </a:ext>
              </a:extLst>
            </p:cNvPr>
            <p:cNvSpPr/>
            <p:nvPr/>
          </p:nvSpPr>
          <p:spPr>
            <a:xfrm>
              <a:off x="402771" y="1665514"/>
              <a:ext cx="3690258" cy="65943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88B42C-87A1-4FE0-9736-744B1DC8DF63}"/>
              </a:ext>
            </a:extLst>
          </p:cNvPr>
          <p:cNvCxnSpPr>
            <a:cxnSpLocks/>
          </p:cNvCxnSpPr>
          <p:nvPr/>
        </p:nvCxnSpPr>
        <p:spPr>
          <a:xfrm>
            <a:off x="6374076" y="4273654"/>
            <a:ext cx="1904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24C00A-9131-45C5-B5A5-B13F2DB5CCC2}"/>
              </a:ext>
            </a:extLst>
          </p:cNvPr>
          <p:cNvCxnSpPr>
            <a:cxnSpLocks/>
          </p:cNvCxnSpPr>
          <p:nvPr/>
        </p:nvCxnSpPr>
        <p:spPr>
          <a:xfrm>
            <a:off x="6374076" y="4341519"/>
            <a:ext cx="1904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088433-50C9-45A5-A4F6-CBA9EF23808F}"/>
              </a:ext>
            </a:extLst>
          </p:cNvPr>
          <p:cNvCxnSpPr>
            <a:cxnSpLocks/>
          </p:cNvCxnSpPr>
          <p:nvPr/>
        </p:nvCxnSpPr>
        <p:spPr>
          <a:xfrm>
            <a:off x="6374076" y="4409384"/>
            <a:ext cx="1904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2086D3-38CB-4035-B1D1-CDCF2781428E}"/>
              </a:ext>
            </a:extLst>
          </p:cNvPr>
          <p:cNvSpPr/>
          <p:nvPr/>
        </p:nvSpPr>
        <p:spPr>
          <a:xfrm>
            <a:off x="5218624" y="4271844"/>
            <a:ext cx="407261" cy="1172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logo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94B521-A3AC-4BEA-B3BD-75106CFC1C2A}"/>
              </a:ext>
            </a:extLst>
          </p:cNvPr>
          <p:cNvSpPr/>
          <p:nvPr/>
        </p:nvSpPr>
        <p:spPr>
          <a:xfrm>
            <a:off x="4248874" y="4274978"/>
            <a:ext cx="652053" cy="134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iPhone13pro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BEC582-A8CD-4A3D-BF64-E85652492D04}"/>
              </a:ext>
            </a:extLst>
          </p:cNvPr>
          <p:cNvSpPr/>
          <p:nvPr/>
        </p:nvSpPr>
        <p:spPr>
          <a:xfrm>
            <a:off x="4574900" y="4503682"/>
            <a:ext cx="1696971" cy="42831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img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560261D-D0A5-4EC8-BC73-69D6CCEBF070}"/>
              </a:ext>
            </a:extLst>
          </p:cNvPr>
          <p:cNvSpPr/>
          <p:nvPr/>
        </p:nvSpPr>
        <p:spPr>
          <a:xfrm>
            <a:off x="4734505" y="4967971"/>
            <a:ext cx="1361495" cy="65093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silde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7BE75D-082F-4DE2-803C-E47255559728}"/>
              </a:ext>
            </a:extLst>
          </p:cNvPr>
          <p:cNvSpPr/>
          <p:nvPr/>
        </p:nvSpPr>
        <p:spPr>
          <a:xfrm>
            <a:off x="4169282" y="5770852"/>
            <a:ext cx="2462094" cy="32401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text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16E0D367-85E1-4C5A-AE00-5FCBC8ED2D71}"/>
              </a:ext>
            </a:extLst>
          </p:cNvPr>
          <p:cNvSpPr/>
          <p:nvPr/>
        </p:nvSpPr>
        <p:spPr>
          <a:xfrm>
            <a:off x="1884872" y="206059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004C660-8303-4A2B-B866-ED5A7A0576C9}"/>
              </a:ext>
            </a:extLst>
          </p:cNvPr>
          <p:cNvSpPr/>
          <p:nvPr/>
        </p:nvSpPr>
        <p:spPr>
          <a:xfrm>
            <a:off x="1039335" y="3603985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516A39FA-87AC-41D2-BE86-619BAD77F00A}"/>
              </a:ext>
            </a:extLst>
          </p:cNvPr>
          <p:cNvSpPr/>
          <p:nvPr/>
        </p:nvSpPr>
        <p:spPr>
          <a:xfrm>
            <a:off x="2678211" y="4116774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B147851E-19E6-4821-86FB-84C354B6BB0D}"/>
              </a:ext>
            </a:extLst>
          </p:cNvPr>
          <p:cNvSpPr/>
          <p:nvPr/>
        </p:nvSpPr>
        <p:spPr>
          <a:xfrm>
            <a:off x="1033868" y="4256115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E5F2159-F981-479F-A714-887DBECFF5A3}"/>
              </a:ext>
            </a:extLst>
          </p:cNvPr>
          <p:cNvSpPr/>
          <p:nvPr/>
        </p:nvSpPr>
        <p:spPr>
          <a:xfrm>
            <a:off x="5369212" y="1845112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F44A4590-5AC6-4D4A-8EA5-C99AE602AC6B}"/>
              </a:ext>
            </a:extLst>
          </p:cNvPr>
          <p:cNvSpPr/>
          <p:nvPr/>
        </p:nvSpPr>
        <p:spPr>
          <a:xfrm>
            <a:off x="4824441" y="234900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03B2C445-F4B2-47F3-971A-183313117042}"/>
              </a:ext>
            </a:extLst>
          </p:cNvPr>
          <p:cNvSpPr/>
          <p:nvPr/>
        </p:nvSpPr>
        <p:spPr>
          <a:xfrm>
            <a:off x="5345782" y="4382629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6ECDFCA7-DD0D-4B6A-BD6C-BDADEFC15950}"/>
              </a:ext>
            </a:extLst>
          </p:cNvPr>
          <p:cNvSpPr/>
          <p:nvPr/>
        </p:nvSpPr>
        <p:spPr>
          <a:xfrm>
            <a:off x="5342110" y="4919709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B76629E1-F099-4E73-BD59-0814C8A42208}"/>
              </a:ext>
            </a:extLst>
          </p:cNvPr>
          <p:cNvSpPr/>
          <p:nvPr/>
        </p:nvSpPr>
        <p:spPr>
          <a:xfrm>
            <a:off x="5323060" y="5651458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9A05D121-B90A-4C26-BD02-CD02DF9BEFF9}"/>
              </a:ext>
            </a:extLst>
          </p:cNvPr>
          <p:cNvSpPr/>
          <p:nvPr/>
        </p:nvSpPr>
        <p:spPr>
          <a:xfrm>
            <a:off x="9396413" y="2627943"/>
            <a:ext cx="114106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4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85824A9C-7008-433E-B64C-A591F5DEE591}"/>
              </a:ext>
            </a:extLst>
          </p:cNvPr>
          <p:cNvSpPr/>
          <p:nvPr/>
        </p:nvSpPr>
        <p:spPr>
          <a:xfrm>
            <a:off x="8193882" y="3514250"/>
            <a:ext cx="110342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A252C763-3A0A-4E89-89E6-A0084CC3F608}"/>
              </a:ext>
            </a:extLst>
          </p:cNvPr>
          <p:cNvSpPr/>
          <p:nvPr/>
        </p:nvSpPr>
        <p:spPr>
          <a:xfrm>
            <a:off x="8160543" y="4845368"/>
            <a:ext cx="110342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8C4E2ED4-4CD7-4EB5-9CB9-75409E6BBAF7}"/>
              </a:ext>
            </a:extLst>
          </p:cNvPr>
          <p:cNvSpPr/>
          <p:nvPr/>
        </p:nvSpPr>
        <p:spPr>
          <a:xfrm>
            <a:off x="8498681" y="4845368"/>
            <a:ext cx="110342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4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E4CC1B0F-367A-4874-9C22-8F8130C3B523}"/>
              </a:ext>
            </a:extLst>
          </p:cNvPr>
          <p:cNvSpPr/>
          <p:nvPr/>
        </p:nvSpPr>
        <p:spPr>
          <a:xfrm>
            <a:off x="8160542" y="5512118"/>
            <a:ext cx="110342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3</a:t>
            </a:r>
            <a:endParaRPr lang="ko-KR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05851"/>
              </p:ext>
            </p:extLst>
          </p:nvPr>
        </p:nvGraphicFramePr>
        <p:xfrm>
          <a:off x="90952" y="91227"/>
          <a:ext cx="11930436" cy="66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Section6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06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- 06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많은 양의 데이터를 저장할 수 있는 저장공간의 기능을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디자인적인 요소로</a:t>
                      </a:r>
                      <a:r>
                        <a:rPr lang="en-US" altLang="ko-KR" sz="800"/>
                        <a:t> </a:t>
                      </a:r>
                      <a:r>
                        <a:rPr lang="ko-KR" altLang="en-US" sz="800"/>
                        <a:t>리뉴얼한 페이지</a:t>
                      </a:r>
                      <a:r>
                        <a:rPr lang="en-US" altLang="ko-KR" sz="800"/>
                        <a:t>, 1TB </a:t>
                      </a:r>
                      <a:r>
                        <a:rPr lang="ko-KR" altLang="en-US" sz="800"/>
                        <a:t>큰 글자 안에 </a:t>
                      </a:r>
                      <a:r>
                        <a:rPr lang="en-US" altLang="ko-KR" sz="800"/>
                        <a:t>autoplay video </a:t>
                      </a:r>
                      <a:r>
                        <a:rPr lang="ko-KR" altLang="en-US" sz="800"/>
                        <a:t>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넣어 적은 내용으로 꽉찬페이지를 구성</a:t>
                      </a:r>
                      <a:r>
                        <a:rPr lang="en-US" altLang="ko-KR" sz="800"/>
                        <a:t>, center</a:t>
                      </a:r>
                      <a:r>
                        <a:rPr lang="ko-KR" altLang="en-US" sz="800"/>
                        <a:t>에 차례대로 </a:t>
                      </a:r>
                      <a:r>
                        <a:rPr lang="en-US" altLang="ko-KR" sz="800"/>
                        <a:t>column </a:t>
                      </a:r>
                      <a:r>
                        <a:rPr lang="ko-KR" altLang="en-US" sz="800"/>
                        <a:t>으로 배치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Background</a:t>
                      </a:r>
                      <a:r>
                        <a:rPr lang="ko-KR" altLang="en-US" sz="800"/>
                        <a:t>에 색이 교체되는 </a:t>
                      </a:r>
                      <a:r>
                        <a:rPr lang="en-US" altLang="ko-KR" sz="800"/>
                        <a:t>animation </a:t>
                      </a:r>
                      <a:r>
                        <a:rPr lang="ko-KR" altLang="en-US" sz="800"/>
                        <a:t>효과를 넣어 </a:t>
                      </a:r>
                      <a:r>
                        <a:rPr lang="en-US" altLang="ko-KR" sz="800"/>
                        <a:t>black</a:t>
                      </a:r>
                      <a:r>
                        <a:rPr lang="ko-KR" altLang="en-US" sz="800"/>
                        <a:t>인</a:t>
                      </a:r>
                      <a:r>
                        <a:rPr lang="en-US" altLang="ko-KR" sz="800"/>
                        <a:t> </a:t>
                      </a:r>
                      <a:r>
                        <a:rPr lang="ko-KR" altLang="en-US" sz="800"/>
                        <a:t>배경에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컨텐츠를 방해하지 않는 선의 잔잔함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메인 </a:t>
                      </a:r>
                      <a:r>
                        <a:rPr lang="en-US" altLang="ko-KR" sz="800"/>
                        <a:t>3 </a:t>
                      </a:r>
                      <a:r>
                        <a:rPr lang="ko-KR" altLang="en-US" sz="800"/>
                        <a:t>번의 내용에 대한 </a:t>
                      </a:r>
                      <a:r>
                        <a:rPr lang="en-US" altLang="ko-KR" sz="800"/>
                        <a:t>title, </a:t>
                      </a:r>
                      <a:r>
                        <a:rPr lang="ko-KR" altLang="en-US" sz="800"/>
                        <a:t>상단 중앙에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현 페이지의 메인 </a:t>
                      </a:r>
                      <a:r>
                        <a:rPr lang="en-US" altLang="ko-KR" sz="800"/>
                        <a:t>textbox, mix-blend-mode:mulitply</a:t>
                      </a:r>
                      <a:r>
                        <a:rPr lang="ko-KR" altLang="en-US" sz="800"/>
                        <a:t>를 이용해서</a:t>
                      </a:r>
                      <a:endParaRPr lang="en-US" altLang="ko-KR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글자안에 </a:t>
                      </a:r>
                      <a:r>
                        <a:rPr lang="en-US" altLang="ko-KR" sz="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</a:t>
                      </a:r>
                      <a:r>
                        <a:rPr lang="ko-KR" altLang="en-US" sz="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play </a:t>
                      </a:r>
                      <a:r>
                        <a:rPr lang="ko-KR" altLang="en-US" sz="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되게끔 삽입</a:t>
                      </a: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1TB</a:t>
                      </a:r>
                      <a:r>
                        <a:rPr lang="ko-KR" altLang="en-US" sz="800"/>
                        <a:t>가 생소할 수 있는 유저를 위해 </a:t>
                      </a:r>
                      <a:r>
                        <a:rPr lang="en-US" altLang="ko-KR" sz="800"/>
                        <a:t>MB </a:t>
                      </a:r>
                      <a:r>
                        <a:rPr lang="ko-KR" altLang="en-US" sz="800"/>
                        <a:t>로 풀어놓은 </a:t>
                      </a:r>
                      <a:r>
                        <a:rPr lang="en-US" altLang="ko-KR" sz="800"/>
                        <a:t>numberbox,</a:t>
                      </a:r>
                    </a:p>
                    <a:p>
                      <a:pPr latinLnBrk="1"/>
                      <a:r>
                        <a:rPr lang="ko-KR" altLang="en-US" sz="800"/>
                        <a:t>해당 페이지에 왔을때 자동플레이 되게끔 구조설정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Mobile web</a:t>
                      </a:r>
                      <a:r>
                        <a:rPr lang="ko-KR" altLang="en-US" sz="800"/>
                        <a:t>이 동영상재생방식이 달라</a:t>
                      </a:r>
                      <a:r>
                        <a:rPr lang="en-US" altLang="ko-KR" sz="800"/>
                        <a:t>, video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display:none </a:t>
                      </a:r>
                      <a:r>
                        <a:rPr lang="ko-KR" altLang="en-US" sz="800"/>
                        <a:t>처리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Resizing</a:t>
                      </a:r>
                      <a:r>
                        <a:rPr lang="ko-KR" altLang="en-US" sz="800"/>
                        <a:t>을 함과 동시에 디바이스크기에 따라 컨텐츠가 겹침 현상이 일어나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2 </a:t>
                      </a:r>
                      <a:r>
                        <a:rPr lang="ko-KR" altLang="en-US" sz="800"/>
                        <a:t>번 컨텐츠와의 하단 여백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Video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display:none </a:t>
                      </a:r>
                      <a:r>
                        <a:rPr lang="ko-KR" altLang="en-US" sz="800"/>
                        <a:t>처리를 한 후</a:t>
                      </a:r>
                      <a:r>
                        <a:rPr lang="en-US" altLang="ko-KR" sz="800"/>
                        <a:t>, white</a:t>
                      </a:r>
                      <a:r>
                        <a:rPr lang="ko-KR" altLang="en-US" sz="800"/>
                        <a:t>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Resizing</a:t>
                      </a:r>
                      <a:r>
                        <a:rPr lang="ko-KR" altLang="en-US" sz="800"/>
                        <a:t>을 함과 동시에 디바이스크기에 따라 컨텐츠가 겹침 현상이 일어나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2 </a:t>
                      </a:r>
                      <a:r>
                        <a:rPr lang="ko-KR" altLang="en-US" sz="800"/>
                        <a:t>번 컨텐츠와의 상단 여백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E61CC7-BC7A-4714-ACEE-BFC7A3429B67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09D54C-095F-428D-BEA9-F3A8F0FC0DBB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C7E40B-C206-40DD-9486-FF3B62E05034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222D50-E227-4410-9E06-9CF7284E4735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E442BB-3049-4738-9648-DA3A8C4BFA77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9B0741-8555-45E1-9F87-7FC240D5A070}"/>
                </a:ext>
              </a:extLst>
            </p:cNvPr>
            <p:cNvSpPr/>
            <p:nvPr/>
          </p:nvSpPr>
          <p:spPr>
            <a:xfrm>
              <a:off x="507767" y="4329923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6FF55-9439-4724-8064-51E627719A0B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AFD4E8-504E-4022-9075-CC574079C54B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BBAD90-D0CE-434F-92E8-2BAFA59B3992}"/>
                </a:ext>
              </a:extLst>
            </p:cNvPr>
            <p:cNvSpPr/>
            <p:nvPr/>
          </p:nvSpPr>
          <p:spPr>
            <a:xfrm>
              <a:off x="511627" y="407147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A8E5FD2-2636-4A7B-B436-1D779971728B}"/>
                </a:ext>
              </a:extLst>
            </p:cNvPr>
            <p:cNvSpPr/>
            <p:nvPr/>
          </p:nvSpPr>
          <p:spPr>
            <a:xfrm>
              <a:off x="511627" y="416547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EB2BCA-2323-44E9-8871-3B1422807E45}"/>
                </a:ext>
              </a:extLst>
            </p:cNvPr>
            <p:cNvSpPr/>
            <p:nvPr/>
          </p:nvSpPr>
          <p:spPr>
            <a:xfrm>
              <a:off x="510648" y="425475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DD8BE4-3A8D-493A-A245-EF1D63798327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A25817-E29B-4ED9-8A56-C7BB89F2D6EB}"/>
              </a:ext>
            </a:extLst>
          </p:cNvPr>
          <p:cNvSpPr/>
          <p:nvPr/>
        </p:nvSpPr>
        <p:spPr>
          <a:xfrm>
            <a:off x="302328" y="4264605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3C145-8075-40CD-B7B0-DD9B5F4FAE30}"/>
              </a:ext>
            </a:extLst>
          </p:cNvPr>
          <p:cNvSpPr/>
          <p:nvPr/>
        </p:nvSpPr>
        <p:spPr>
          <a:xfrm>
            <a:off x="302327" y="435687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BAF8B8-2A3A-4C00-B9B7-C744481193C2}"/>
              </a:ext>
            </a:extLst>
          </p:cNvPr>
          <p:cNvGrpSpPr/>
          <p:nvPr/>
        </p:nvGrpSpPr>
        <p:grpSpPr>
          <a:xfrm>
            <a:off x="4003501" y="1525260"/>
            <a:ext cx="2837758" cy="4022117"/>
            <a:chOff x="402771" y="1665514"/>
            <a:chExt cx="3690258" cy="491489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507A9E-F4F7-442F-B127-8D10799F8A1F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EFA336-08CE-4D06-BEDC-D2B5C121F8DF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501332-007E-4ABE-A785-A1DB3FB43A45}"/>
              </a:ext>
            </a:extLst>
          </p:cNvPr>
          <p:cNvSpPr/>
          <p:nvPr/>
        </p:nvSpPr>
        <p:spPr>
          <a:xfrm>
            <a:off x="4074959" y="3830388"/>
            <a:ext cx="215051" cy="4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5B49BF-6263-4F73-BAD3-882F43BEBF63}"/>
              </a:ext>
            </a:extLst>
          </p:cNvPr>
          <p:cNvSpPr/>
          <p:nvPr/>
        </p:nvSpPr>
        <p:spPr>
          <a:xfrm>
            <a:off x="4075867" y="339472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7CDDB4-CE51-4399-B35A-4C82C423FFFE}"/>
              </a:ext>
            </a:extLst>
          </p:cNvPr>
          <p:cNvSpPr/>
          <p:nvPr/>
        </p:nvSpPr>
        <p:spPr>
          <a:xfrm>
            <a:off x="4077115" y="3487128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D5E14-A32F-46DC-89C5-D4A2931B0D2B}"/>
              </a:ext>
            </a:extLst>
          </p:cNvPr>
          <p:cNvSpPr/>
          <p:nvPr/>
        </p:nvSpPr>
        <p:spPr>
          <a:xfrm>
            <a:off x="4075866" y="3579395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C14B47-C4F4-4547-A9B0-F23A78BE9387}"/>
              </a:ext>
            </a:extLst>
          </p:cNvPr>
          <p:cNvSpPr/>
          <p:nvPr/>
        </p:nvSpPr>
        <p:spPr>
          <a:xfrm>
            <a:off x="4075866" y="367339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0FBA6A-D448-451B-90AA-E8B7C2DF8E2D}"/>
              </a:ext>
            </a:extLst>
          </p:cNvPr>
          <p:cNvSpPr/>
          <p:nvPr/>
        </p:nvSpPr>
        <p:spPr>
          <a:xfrm>
            <a:off x="4074959" y="376267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94B6F0-46E1-4B7A-A869-1996678B371F}"/>
              </a:ext>
            </a:extLst>
          </p:cNvPr>
          <p:cNvSpPr/>
          <p:nvPr/>
        </p:nvSpPr>
        <p:spPr>
          <a:xfrm>
            <a:off x="4074958" y="3910069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ACC643-26B1-4B21-B59B-5F12B51D874D}"/>
              </a:ext>
            </a:extLst>
          </p:cNvPr>
          <p:cNvSpPr/>
          <p:nvPr/>
        </p:nvSpPr>
        <p:spPr>
          <a:xfrm>
            <a:off x="4074957" y="3988458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FDEB2B2-A09E-437F-8697-CBCE66F493A1}"/>
              </a:ext>
            </a:extLst>
          </p:cNvPr>
          <p:cNvCxnSpPr>
            <a:cxnSpLocks/>
          </p:cNvCxnSpPr>
          <p:nvPr/>
        </p:nvCxnSpPr>
        <p:spPr>
          <a:xfrm>
            <a:off x="6501620" y="1676898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4CA715F-1F79-4163-981A-E730F16FA59F}"/>
              </a:ext>
            </a:extLst>
          </p:cNvPr>
          <p:cNvCxnSpPr>
            <a:cxnSpLocks/>
          </p:cNvCxnSpPr>
          <p:nvPr/>
        </p:nvCxnSpPr>
        <p:spPr>
          <a:xfrm>
            <a:off x="6501620" y="1744763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81B318D-ED6D-4FF2-B284-5F64D712954F}"/>
              </a:ext>
            </a:extLst>
          </p:cNvPr>
          <p:cNvCxnSpPr>
            <a:cxnSpLocks/>
          </p:cNvCxnSpPr>
          <p:nvPr/>
        </p:nvCxnSpPr>
        <p:spPr>
          <a:xfrm>
            <a:off x="6501620" y="1812628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1C121D-7AFF-4806-B16F-5022EB2687E0}"/>
              </a:ext>
            </a:extLst>
          </p:cNvPr>
          <p:cNvSpPr/>
          <p:nvPr/>
        </p:nvSpPr>
        <p:spPr>
          <a:xfrm>
            <a:off x="5170329" y="1593784"/>
            <a:ext cx="520052" cy="280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logo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DF7263-39BE-42C7-8CFB-BB700542EB7C}"/>
              </a:ext>
            </a:extLst>
          </p:cNvPr>
          <p:cNvSpPr/>
          <p:nvPr/>
        </p:nvSpPr>
        <p:spPr>
          <a:xfrm>
            <a:off x="4091324" y="1608323"/>
            <a:ext cx="666835" cy="234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iPhone13pro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889F9-504E-4892-A744-6D380CB41972}"/>
              </a:ext>
            </a:extLst>
          </p:cNvPr>
          <p:cNvSpPr/>
          <p:nvPr/>
        </p:nvSpPr>
        <p:spPr>
          <a:xfrm>
            <a:off x="748376" y="2733544"/>
            <a:ext cx="2313832" cy="36489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13EEB8B-4AFD-442F-9E50-A71B765B2B53}"/>
              </a:ext>
            </a:extLst>
          </p:cNvPr>
          <p:cNvSpPr/>
          <p:nvPr/>
        </p:nvSpPr>
        <p:spPr>
          <a:xfrm>
            <a:off x="748376" y="3266247"/>
            <a:ext cx="2313832" cy="180169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1TB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EEB201-48DC-430D-B920-43A0DDD1FE49}"/>
              </a:ext>
            </a:extLst>
          </p:cNvPr>
          <p:cNvSpPr/>
          <p:nvPr/>
        </p:nvSpPr>
        <p:spPr>
          <a:xfrm>
            <a:off x="748376" y="5206598"/>
            <a:ext cx="2313832" cy="36489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Counting number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2396C0-1804-4E4D-99C7-F35D225DD8AA}"/>
              </a:ext>
            </a:extLst>
          </p:cNvPr>
          <p:cNvCxnSpPr/>
          <p:nvPr/>
        </p:nvCxnSpPr>
        <p:spPr>
          <a:xfrm flipH="1">
            <a:off x="748376" y="3251668"/>
            <a:ext cx="2313832" cy="185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1481EE5-64D6-42EC-AD79-484EC664456E}"/>
              </a:ext>
            </a:extLst>
          </p:cNvPr>
          <p:cNvCxnSpPr/>
          <p:nvPr/>
        </p:nvCxnSpPr>
        <p:spPr>
          <a:xfrm>
            <a:off x="748376" y="3251668"/>
            <a:ext cx="2313832" cy="185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9CDE66-75B1-4DD2-8270-7DEFA581217C}"/>
              </a:ext>
            </a:extLst>
          </p:cNvPr>
          <p:cNvSpPr/>
          <p:nvPr/>
        </p:nvSpPr>
        <p:spPr>
          <a:xfrm>
            <a:off x="4305707" y="2823883"/>
            <a:ext cx="2313832" cy="180169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1TB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4EAF46-1F82-41C9-A875-6E55675F819C}"/>
              </a:ext>
            </a:extLst>
          </p:cNvPr>
          <p:cNvSpPr/>
          <p:nvPr/>
        </p:nvSpPr>
        <p:spPr>
          <a:xfrm>
            <a:off x="4305707" y="2309739"/>
            <a:ext cx="2313832" cy="36489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1C97DA-EA5F-4413-9553-29D0C2EB37D6}"/>
              </a:ext>
            </a:extLst>
          </p:cNvPr>
          <p:cNvSpPr/>
          <p:nvPr/>
        </p:nvSpPr>
        <p:spPr>
          <a:xfrm>
            <a:off x="4310142" y="4745266"/>
            <a:ext cx="2313832" cy="36489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Counting number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3FC491E-F52B-460B-BD52-44D5C310D237}"/>
              </a:ext>
            </a:extLst>
          </p:cNvPr>
          <p:cNvSpPr/>
          <p:nvPr/>
        </p:nvSpPr>
        <p:spPr>
          <a:xfrm>
            <a:off x="418665" y="2170602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C5F6534-AE0B-4213-91F5-6780D4AB3C87}"/>
              </a:ext>
            </a:extLst>
          </p:cNvPr>
          <p:cNvSpPr/>
          <p:nvPr/>
        </p:nvSpPr>
        <p:spPr>
          <a:xfrm>
            <a:off x="1806579" y="260521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6554216-0424-459A-9430-3397559584D1}"/>
              </a:ext>
            </a:extLst>
          </p:cNvPr>
          <p:cNvSpPr/>
          <p:nvPr/>
        </p:nvSpPr>
        <p:spPr>
          <a:xfrm>
            <a:off x="1806578" y="3186336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CC5703BD-E9D4-40AA-9987-53263535F8AD}"/>
              </a:ext>
            </a:extLst>
          </p:cNvPr>
          <p:cNvSpPr/>
          <p:nvPr/>
        </p:nvSpPr>
        <p:spPr>
          <a:xfrm>
            <a:off x="1806577" y="512437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4304751-1D2B-44E7-831A-8E79D96A1433}"/>
              </a:ext>
            </a:extLst>
          </p:cNvPr>
          <p:cNvSpPr/>
          <p:nvPr/>
        </p:nvSpPr>
        <p:spPr>
          <a:xfrm>
            <a:off x="5377965" y="2199987"/>
            <a:ext cx="173915" cy="16922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00EA2C1-713E-4D45-98F8-74F54DE75B7D}"/>
              </a:ext>
            </a:extLst>
          </p:cNvPr>
          <p:cNvSpPr/>
          <p:nvPr/>
        </p:nvSpPr>
        <p:spPr>
          <a:xfrm>
            <a:off x="5357310" y="2719924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0A0CF9C-B59C-415E-B852-643C4DB10F06}"/>
              </a:ext>
            </a:extLst>
          </p:cNvPr>
          <p:cNvSpPr/>
          <p:nvPr/>
        </p:nvSpPr>
        <p:spPr>
          <a:xfrm>
            <a:off x="5354454" y="4623595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71F7C38E-4938-4ED0-AD36-AF821550D885}"/>
              </a:ext>
            </a:extLst>
          </p:cNvPr>
          <p:cNvSpPr/>
          <p:nvPr/>
        </p:nvSpPr>
        <p:spPr>
          <a:xfrm>
            <a:off x="8398624" y="2682655"/>
            <a:ext cx="111214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3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07C599C2-9476-4C63-814B-342A5A2D2295}"/>
              </a:ext>
            </a:extLst>
          </p:cNvPr>
          <p:cNvSpPr/>
          <p:nvPr/>
        </p:nvSpPr>
        <p:spPr>
          <a:xfrm>
            <a:off x="8147673" y="5104861"/>
            <a:ext cx="122101" cy="1175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2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EA77AFB-F739-4401-9082-1A72582F57F5}"/>
              </a:ext>
            </a:extLst>
          </p:cNvPr>
          <p:cNvSpPr/>
          <p:nvPr/>
        </p:nvSpPr>
        <p:spPr>
          <a:xfrm>
            <a:off x="8147672" y="5838286"/>
            <a:ext cx="122101" cy="1175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2</a:t>
            </a:r>
            <a:endParaRPr lang="ko-KR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90821"/>
              </p:ext>
            </p:extLst>
          </p:nvPr>
        </p:nvGraphicFramePr>
        <p:xfrm>
          <a:off x="90952" y="91227"/>
          <a:ext cx="11958593" cy="667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Section7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–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07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– 07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Promotion </a:t>
                      </a:r>
                      <a:r>
                        <a:rPr lang="ko-KR" altLang="en-US" sz="800"/>
                        <a:t>과 가변 재생률 디스플레이의 효율을 보여주는 페이지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en-US" altLang="ko-KR" sz="800"/>
                        <a:t>Button</a:t>
                      </a:r>
                      <a:r>
                        <a:rPr lang="ko-KR" altLang="en-US" sz="800"/>
                        <a:t> 클릭시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상세내용이 </a:t>
                      </a:r>
                      <a:r>
                        <a:rPr lang="en-US" altLang="ko-KR" sz="800"/>
                        <a:t>100vh </a:t>
                      </a:r>
                      <a:r>
                        <a:rPr lang="ko-KR" altLang="en-US" sz="800"/>
                        <a:t>로 설명이 되어있다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ko-KR" altLang="en-US" sz="800"/>
                        <a:t>클릭하기 전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후 </a:t>
                      </a:r>
                      <a:r>
                        <a:rPr lang="en-US" altLang="ko-KR" sz="800"/>
                        <a:t>video</a:t>
                      </a:r>
                      <a:r>
                        <a:rPr lang="ko-KR" altLang="en-US" sz="800"/>
                        <a:t>가 삽입되어 있는 페이지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Font-size: 9vw</a:t>
                      </a:r>
                      <a:r>
                        <a:rPr lang="ko-KR" altLang="en-US" sz="800"/>
                        <a:t>로 이 페이지의 </a:t>
                      </a:r>
                      <a:r>
                        <a:rPr lang="en-US" altLang="ko-KR" sz="800"/>
                        <a:t>title </a:t>
                      </a:r>
                      <a:r>
                        <a:rPr lang="ko-KR" altLang="en-US" sz="800"/>
                        <a:t>을 담고있는 </a:t>
                      </a:r>
                      <a:r>
                        <a:rPr lang="en-US" altLang="ko-KR" sz="800"/>
                        <a:t>textbox</a:t>
                      </a:r>
                      <a:r>
                        <a:rPr lang="ko-KR" altLang="en-US" sz="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프로모션과 디스플레이의 효율에 대한 </a:t>
                      </a:r>
                      <a:r>
                        <a:rPr lang="en-US" altLang="ko-KR" sz="800"/>
                        <a:t>text </a:t>
                      </a:r>
                      <a:r>
                        <a:rPr lang="ko-KR" altLang="en-US" sz="800"/>
                        <a:t>로     번 버튼을 클릭했을 시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나오는 내용의 제목을 담고있는 </a:t>
                      </a:r>
                      <a:r>
                        <a:rPr lang="en-US" altLang="ko-KR" sz="800"/>
                        <a:t>textbox.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약 </a:t>
                      </a:r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초의 짧은 동적인 요소가 포함되어 있는 </a:t>
                      </a:r>
                      <a:r>
                        <a:rPr lang="en-US" altLang="ko-KR" sz="800"/>
                        <a:t>video,</a:t>
                      </a:r>
                    </a:p>
                    <a:p>
                      <a:pPr latinLnBrk="1"/>
                      <a:r>
                        <a:rPr lang="ko-KR" altLang="en-US" sz="800"/>
                        <a:t>해당 페이지에 왔을때 자동플레이 되게끔 구조설정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프로모션과 디스플레이의 효율에 관한 자세한 설명을 볼 수 있는 </a:t>
                      </a:r>
                      <a:r>
                        <a:rPr lang="en-US" altLang="ko-KR" sz="800"/>
                        <a:t>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6 </a:t>
                      </a:r>
                      <a:r>
                        <a:rPr lang="ko-KR" altLang="en-US" sz="800"/>
                        <a:t>번의 내용에 더한 간략한 </a:t>
                      </a:r>
                      <a:r>
                        <a:rPr lang="en-US" altLang="ko-KR" sz="800"/>
                        <a:t>title, </a:t>
                      </a:r>
                      <a:r>
                        <a:rPr lang="ko-KR" altLang="en-US" sz="800"/>
                        <a:t>상단배치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6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프로모션과 디스플레이의 효율에 관한 자세한 설명의 </a:t>
                      </a:r>
                      <a:r>
                        <a:rPr lang="en-US" altLang="ko-KR" sz="800"/>
                        <a:t>textbox, </a:t>
                      </a:r>
                      <a:r>
                        <a:rPr lang="ko-KR" altLang="en-US" sz="800"/>
                        <a:t>중앙배치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7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약 </a:t>
                      </a:r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초의 짧은 동적인 요소가 포함되어 있는 </a:t>
                      </a:r>
                      <a:r>
                        <a:rPr lang="en-US" altLang="ko-KR" sz="800"/>
                        <a:t>video,</a:t>
                      </a:r>
                    </a:p>
                    <a:p>
                      <a:pPr latinLnBrk="1"/>
                      <a:r>
                        <a:rPr lang="ko-KR" altLang="en-US" sz="800"/>
                        <a:t>자동플레이 되게끔 구조설정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하단배치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Mobile web</a:t>
                      </a:r>
                      <a:r>
                        <a:rPr lang="ko-KR" altLang="en-US" sz="800"/>
                        <a:t>이 동영상재생방식이 달라</a:t>
                      </a:r>
                      <a:r>
                        <a:rPr lang="en-US" altLang="ko-KR" sz="800"/>
                        <a:t>, video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display:none </a:t>
                      </a:r>
                      <a:r>
                        <a:rPr lang="ko-KR" altLang="en-US" sz="800"/>
                        <a:t>처리 후</a:t>
                      </a:r>
                      <a:endParaRPr lang="en-US" altLang="ko-KR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대체 </a:t>
                      </a:r>
                      <a:r>
                        <a:rPr lang="en-US" altLang="ko-KR" sz="800"/>
                        <a:t>img </a:t>
                      </a:r>
                      <a:r>
                        <a:rPr lang="ko-KR" altLang="en-US" sz="800"/>
                        <a:t>로 변경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Video </a:t>
                      </a:r>
                      <a:r>
                        <a:rPr lang="ko-KR" altLang="en-US" sz="800"/>
                        <a:t>를 대체할 수 있는 </a:t>
                      </a:r>
                      <a:r>
                        <a:rPr lang="en-US" altLang="ko-KR" sz="800"/>
                        <a:t>img </a:t>
                      </a:r>
                      <a:r>
                        <a:rPr lang="ko-KR" altLang="en-US" sz="800"/>
                        <a:t>로 변경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같은위치에 </a:t>
                      </a:r>
                      <a:r>
                        <a:rPr lang="en-US" altLang="ko-KR" sz="800"/>
                        <a:t>resizing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Video </a:t>
                      </a:r>
                      <a:r>
                        <a:rPr lang="ko-KR" altLang="en-US" sz="800"/>
                        <a:t>를 대체할 수 있는 </a:t>
                      </a:r>
                      <a:r>
                        <a:rPr lang="en-US" altLang="ko-KR" sz="800"/>
                        <a:t>img </a:t>
                      </a:r>
                      <a:r>
                        <a:rPr lang="ko-KR" altLang="en-US" sz="800"/>
                        <a:t>로 변경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같은위치에 </a:t>
                      </a:r>
                      <a:r>
                        <a:rPr lang="en-US" altLang="ko-KR" sz="800"/>
                        <a:t>resizing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11940A-FC22-4C4F-8D8A-953120455EDE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2687DF-A96F-42F8-A167-B922379F8180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59102-A741-40AB-9E0C-6066DD51DE39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FEAA2D4-68D4-414B-ABF4-A7E779089896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3D1EC8-5713-4493-AEC2-4C50379BFECB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997AC13-E1C1-40E5-B011-0277976B824E}"/>
                </a:ext>
              </a:extLst>
            </p:cNvPr>
            <p:cNvSpPr/>
            <p:nvPr/>
          </p:nvSpPr>
          <p:spPr>
            <a:xfrm>
              <a:off x="511626" y="4403630"/>
              <a:ext cx="232290" cy="4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5B10D85-D7EA-491A-91B0-DF05689B3270}"/>
                </a:ext>
              </a:extLst>
            </p:cNvPr>
            <p:cNvSpPr/>
            <p:nvPr/>
          </p:nvSpPr>
          <p:spPr>
            <a:xfrm>
              <a:off x="511629" y="3886808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EE653D0-A66A-4798-94DB-5249F75439CA}"/>
                </a:ext>
              </a:extLst>
            </p:cNvPr>
            <p:cNvSpPr/>
            <p:nvPr/>
          </p:nvSpPr>
          <p:spPr>
            <a:xfrm>
              <a:off x="512977" y="3979209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6C504A2-A628-4415-BB40-511F192CBFAF}"/>
                </a:ext>
              </a:extLst>
            </p:cNvPr>
            <p:cNvSpPr/>
            <p:nvPr/>
          </p:nvSpPr>
          <p:spPr>
            <a:xfrm>
              <a:off x="511627" y="4071476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46F92DC-1486-4745-9853-770E9A853DC5}"/>
                </a:ext>
              </a:extLst>
            </p:cNvPr>
            <p:cNvSpPr/>
            <p:nvPr/>
          </p:nvSpPr>
          <p:spPr>
            <a:xfrm>
              <a:off x="511629" y="4238930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5AFD7A-A61F-43CE-807F-6179CAA349BA}"/>
                </a:ext>
              </a:extLst>
            </p:cNvPr>
            <p:cNvSpPr/>
            <p:nvPr/>
          </p:nvSpPr>
          <p:spPr>
            <a:xfrm>
              <a:off x="511629" y="4326501"/>
              <a:ext cx="154983" cy="4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B34362-7F28-4F4F-8E7A-2B0BF7D473BB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161E405-A216-4FB0-879F-4E9664365559}"/>
              </a:ext>
            </a:extLst>
          </p:cNvPr>
          <p:cNvGrpSpPr/>
          <p:nvPr/>
        </p:nvGrpSpPr>
        <p:grpSpPr>
          <a:xfrm>
            <a:off x="3752621" y="1520040"/>
            <a:ext cx="3416397" cy="4914898"/>
            <a:chOff x="402771" y="1665514"/>
            <a:chExt cx="3690258" cy="491489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6603218-A914-4230-A8B9-D1D22DF99C44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E06ECF-1528-41FB-8D8D-DB2F55CE5A59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799C033-B21C-4BE7-9623-044FDF370269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2D6C31-4F57-4526-AB4C-8F0D56D1491F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ADCE4A8-2B20-49AE-AFE3-3EF762041B47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EA84B0-F793-48BF-B2F9-BDC0ED7F369F}"/>
              </a:ext>
            </a:extLst>
          </p:cNvPr>
          <p:cNvSpPr/>
          <p:nvPr/>
        </p:nvSpPr>
        <p:spPr>
          <a:xfrm>
            <a:off x="303234" y="400473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E4C0D2-722D-4E46-9C61-84EFF137B331}"/>
              </a:ext>
            </a:extLst>
          </p:cNvPr>
          <p:cNvSpPr/>
          <p:nvPr/>
        </p:nvSpPr>
        <p:spPr>
          <a:xfrm>
            <a:off x="303235" y="436023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2D6DD3A-111E-4E13-AD2A-8B88026318F7}"/>
              </a:ext>
            </a:extLst>
          </p:cNvPr>
          <p:cNvSpPr/>
          <p:nvPr/>
        </p:nvSpPr>
        <p:spPr>
          <a:xfrm>
            <a:off x="3870348" y="3746326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B92658-ECA7-45E4-95DD-28DFB8F5C561}"/>
              </a:ext>
            </a:extLst>
          </p:cNvPr>
          <p:cNvSpPr/>
          <p:nvPr/>
        </p:nvSpPr>
        <p:spPr>
          <a:xfrm>
            <a:off x="3871596" y="383872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85963C-4985-4046-BACE-0005E35CB7BA}"/>
              </a:ext>
            </a:extLst>
          </p:cNvPr>
          <p:cNvSpPr/>
          <p:nvPr/>
        </p:nvSpPr>
        <p:spPr>
          <a:xfrm>
            <a:off x="3870347" y="393099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4CE1C8B-3AB4-4AA7-9342-206BEE08834A}"/>
              </a:ext>
            </a:extLst>
          </p:cNvPr>
          <p:cNvSpPr/>
          <p:nvPr/>
        </p:nvSpPr>
        <p:spPr>
          <a:xfrm>
            <a:off x="3870347" y="4018340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4B7B8FF-4B2D-4E64-A94B-855A02E75F0A}"/>
              </a:ext>
            </a:extLst>
          </p:cNvPr>
          <p:cNvSpPr/>
          <p:nvPr/>
        </p:nvSpPr>
        <p:spPr>
          <a:xfrm>
            <a:off x="3870345" y="4272932"/>
            <a:ext cx="215051" cy="4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CDC356D-09D6-4404-AFB2-4F452750B9D3}"/>
              </a:ext>
            </a:extLst>
          </p:cNvPr>
          <p:cNvSpPr/>
          <p:nvPr/>
        </p:nvSpPr>
        <p:spPr>
          <a:xfrm>
            <a:off x="3870347" y="410823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620BAD-D3B0-4D95-BBC0-1BC49C259EEE}"/>
              </a:ext>
            </a:extLst>
          </p:cNvPr>
          <p:cNvSpPr/>
          <p:nvPr/>
        </p:nvSpPr>
        <p:spPr>
          <a:xfrm>
            <a:off x="3870347" y="4195803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4F1AEB-6FAA-493E-A1BA-7D2BD98C2F50}"/>
              </a:ext>
            </a:extLst>
          </p:cNvPr>
          <p:cNvSpPr/>
          <p:nvPr/>
        </p:nvSpPr>
        <p:spPr>
          <a:xfrm>
            <a:off x="3870345" y="436023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CEE3C5-7544-4974-8B3E-1CF754D5FE4A}"/>
              </a:ext>
            </a:extLst>
          </p:cNvPr>
          <p:cNvSpPr/>
          <p:nvPr/>
        </p:nvSpPr>
        <p:spPr>
          <a:xfrm>
            <a:off x="862503" y="2209800"/>
            <a:ext cx="2747648" cy="37327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Video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53454D-7DBA-414E-A186-2DBC22D274D4}"/>
              </a:ext>
            </a:extLst>
          </p:cNvPr>
          <p:cNvSpPr/>
          <p:nvPr/>
        </p:nvSpPr>
        <p:spPr>
          <a:xfrm>
            <a:off x="518285" y="2284675"/>
            <a:ext cx="1232824" cy="4898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1D8222B-AD51-4B37-9ACB-B2079C319200}"/>
              </a:ext>
            </a:extLst>
          </p:cNvPr>
          <p:cNvSpPr/>
          <p:nvPr/>
        </p:nvSpPr>
        <p:spPr>
          <a:xfrm>
            <a:off x="518285" y="2918007"/>
            <a:ext cx="1097155" cy="36489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5D5475-60DD-418F-BFEB-6D91B4AC0CAE}"/>
              </a:ext>
            </a:extLst>
          </p:cNvPr>
          <p:cNvSpPr/>
          <p:nvPr/>
        </p:nvSpPr>
        <p:spPr>
          <a:xfrm>
            <a:off x="518285" y="3426375"/>
            <a:ext cx="567753" cy="25482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E0E61D-72E8-460F-9101-2660DB2D2C42}"/>
              </a:ext>
            </a:extLst>
          </p:cNvPr>
          <p:cNvCxnSpPr/>
          <p:nvPr/>
        </p:nvCxnSpPr>
        <p:spPr>
          <a:xfrm>
            <a:off x="1089660" y="3568559"/>
            <a:ext cx="2662961" cy="14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7F346C2-179B-4685-AD3E-85F80F85D892}"/>
              </a:ext>
            </a:extLst>
          </p:cNvPr>
          <p:cNvCxnSpPr>
            <a:cxnSpLocks/>
          </p:cNvCxnSpPr>
          <p:nvPr/>
        </p:nvCxnSpPr>
        <p:spPr>
          <a:xfrm flipH="1">
            <a:off x="6844487" y="2156489"/>
            <a:ext cx="116299" cy="12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5CBC64C-B50D-463F-BAF5-9088E1C55EA3}"/>
              </a:ext>
            </a:extLst>
          </p:cNvPr>
          <p:cNvCxnSpPr>
            <a:cxnSpLocks/>
          </p:cNvCxnSpPr>
          <p:nvPr/>
        </p:nvCxnSpPr>
        <p:spPr>
          <a:xfrm>
            <a:off x="6844548" y="2156489"/>
            <a:ext cx="116238" cy="12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D192985-9031-4EF0-A29E-4865278CCE20}"/>
              </a:ext>
            </a:extLst>
          </p:cNvPr>
          <p:cNvSpPr/>
          <p:nvPr/>
        </p:nvSpPr>
        <p:spPr>
          <a:xfrm>
            <a:off x="4085395" y="2564925"/>
            <a:ext cx="2711167" cy="4898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319D0A4-B062-4757-9D83-696B6C84D781}"/>
              </a:ext>
            </a:extLst>
          </p:cNvPr>
          <p:cNvSpPr/>
          <p:nvPr/>
        </p:nvSpPr>
        <p:spPr>
          <a:xfrm>
            <a:off x="4061393" y="3282900"/>
            <a:ext cx="2735170" cy="124260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E51BB2-62D5-4487-858D-7987EEFD74D3}"/>
              </a:ext>
            </a:extLst>
          </p:cNvPr>
          <p:cNvSpPr/>
          <p:nvPr/>
        </p:nvSpPr>
        <p:spPr>
          <a:xfrm>
            <a:off x="4061393" y="4643710"/>
            <a:ext cx="2735170" cy="17912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Video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C7F2FD90-5288-4C66-84A0-86C37BB69CFF}"/>
              </a:ext>
            </a:extLst>
          </p:cNvPr>
          <p:cNvSpPr/>
          <p:nvPr/>
        </p:nvSpPr>
        <p:spPr>
          <a:xfrm>
            <a:off x="1035983" y="220828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BCAF9237-BC1D-47CB-80E0-6412296ECE5A}"/>
              </a:ext>
            </a:extLst>
          </p:cNvPr>
          <p:cNvSpPr/>
          <p:nvPr/>
        </p:nvSpPr>
        <p:spPr>
          <a:xfrm>
            <a:off x="968148" y="2835656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4D086E89-320D-435A-BC7E-6837EFD4E75A}"/>
              </a:ext>
            </a:extLst>
          </p:cNvPr>
          <p:cNvSpPr/>
          <p:nvPr/>
        </p:nvSpPr>
        <p:spPr>
          <a:xfrm>
            <a:off x="2137613" y="210723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213563B7-C67B-486D-8E05-9626F49F5B8C}"/>
              </a:ext>
            </a:extLst>
          </p:cNvPr>
          <p:cNvSpPr/>
          <p:nvPr/>
        </p:nvSpPr>
        <p:spPr>
          <a:xfrm>
            <a:off x="712343" y="3325069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576BDEBB-AA8B-47EC-9DD5-9FBA27B5B5F5}"/>
              </a:ext>
            </a:extLst>
          </p:cNvPr>
          <p:cNvSpPr/>
          <p:nvPr/>
        </p:nvSpPr>
        <p:spPr>
          <a:xfrm>
            <a:off x="6647090" y="2059184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3BB04886-94A6-49B4-B2EF-BE1D07872604}"/>
              </a:ext>
            </a:extLst>
          </p:cNvPr>
          <p:cNvSpPr/>
          <p:nvPr/>
        </p:nvSpPr>
        <p:spPr>
          <a:xfrm>
            <a:off x="5362105" y="246311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0877826F-5D9A-4059-80F0-E218BEE08444}"/>
              </a:ext>
            </a:extLst>
          </p:cNvPr>
          <p:cNvSpPr/>
          <p:nvPr/>
        </p:nvSpPr>
        <p:spPr>
          <a:xfrm>
            <a:off x="5362105" y="3181093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6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823825F7-7E01-4F15-9072-62817BCE1ED7}"/>
              </a:ext>
            </a:extLst>
          </p:cNvPr>
          <p:cNvSpPr/>
          <p:nvPr/>
        </p:nvSpPr>
        <p:spPr>
          <a:xfrm>
            <a:off x="5362104" y="4570195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7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5B1A29B3-43F3-4215-ADF9-C82020BAC7E9}"/>
              </a:ext>
            </a:extLst>
          </p:cNvPr>
          <p:cNvSpPr/>
          <p:nvPr/>
        </p:nvSpPr>
        <p:spPr>
          <a:xfrm>
            <a:off x="10315574" y="2633145"/>
            <a:ext cx="118869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4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E5BAC27A-986A-4531-809C-8081E144588E}"/>
              </a:ext>
            </a:extLst>
          </p:cNvPr>
          <p:cNvSpPr/>
          <p:nvPr/>
        </p:nvSpPr>
        <p:spPr>
          <a:xfrm>
            <a:off x="2386486" y="2107553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177F0949-BF37-41B5-8142-0F1E907F2424}"/>
              </a:ext>
            </a:extLst>
          </p:cNvPr>
          <p:cNvSpPr/>
          <p:nvPr/>
        </p:nvSpPr>
        <p:spPr>
          <a:xfrm>
            <a:off x="5594584" y="4570195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FE856287-E4A4-4D10-A259-52EA20E3577E}"/>
              </a:ext>
            </a:extLst>
          </p:cNvPr>
          <p:cNvSpPr/>
          <p:nvPr/>
        </p:nvSpPr>
        <p:spPr>
          <a:xfrm>
            <a:off x="8134349" y="3838727"/>
            <a:ext cx="118869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6</a:t>
            </a:r>
            <a:endParaRPr lang="ko-KR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11C7C6-51D7-4B34-96FE-AB6829F6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38875"/>
              </p:ext>
            </p:extLst>
          </p:nvPr>
        </p:nvGraphicFramePr>
        <p:xfrm>
          <a:off x="90952" y="91227"/>
          <a:ext cx="11972672" cy="657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42">
                  <a:extLst>
                    <a:ext uri="{9D8B030D-6E8A-4147-A177-3AD203B41FA5}">
                      <a16:colId xmlns:a16="http://schemas.microsoft.com/office/drawing/2014/main" val="885832317"/>
                    </a:ext>
                  </a:extLst>
                </a:gridCol>
                <a:gridCol w="5995076">
                  <a:extLst>
                    <a:ext uri="{9D8B030D-6E8A-4147-A177-3AD203B41FA5}">
                      <a16:colId xmlns:a16="http://schemas.microsoft.com/office/drawing/2014/main" val="2086792100"/>
                    </a:ext>
                  </a:extLst>
                </a:gridCol>
                <a:gridCol w="793182">
                  <a:extLst>
                    <a:ext uri="{9D8B030D-6E8A-4147-A177-3AD203B41FA5}">
                      <a16:colId xmlns:a16="http://schemas.microsoft.com/office/drawing/2014/main" val="4014022242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3557496212"/>
                    </a:ext>
                  </a:extLst>
                </a:gridCol>
                <a:gridCol w="1321520">
                  <a:extLst>
                    <a:ext uri="{9D8B030D-6E8A-4147-A177-3AD203B41FA5}">
                      <a16:colId xmlns:a16="http://schemas.microsoft.com/office/drawing/2014/main" val="3868839655"/>
                    </a:ext>
                  </a:extLst>
                </a:gridCol>
                <a:gridCol w="2277576">
                  <a:extLst>
                    <a:ext uri="{9D8B030D-6E8A-4147-A177-3AD203B41FA5}">
                      <a16:colId xmlns:a16="http://schemas.microsoft.com/office/drawing/2014/main" val="673161994"/>
                    </a:ext>
                  </a:extLst>
                </a:gridCol>
              </a:tblGrid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Pro13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 이벤트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최병규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175"/>
                  </a:ext>
                </a:extLst>
              </a:tr>
              <a:tr h="39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300"/>
                        <a:t>Main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Section8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/>
                        <a:t>UI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-</a:t>
                      </a:r>
                      <a:r>
                        <a:rPr lang="ko-KR" altLang="en-US" sz="1300" b="0"/>
                        <a:t> </a:t>
                      </a:r>
                      <a:r>
                        <a:rPr lang="en-US" altLang="ko-KR" sz="1300" b="0"/>
                        <a:t>08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049"/>
                  </a:ext>
                </a:extLst>
              </a:tr>
              <a:tr h="3938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Screen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/>
                        <a:t>Description</a:t>
                      </a:r>
                      <a:endParaRPr lang="ko-KR" altLang="en-US" sz="13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0948562"/>
                  </a:ext>
                </a:extLst>
              </a:tr>
              <a:tr h="393898">
                <a:tc rowSpan="14" gridSpan="2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ID : UI - 08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0806476"/>
                  </a:ext>
                </a:extLst>
              </a:tr>
              <a:tr h="52977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Apple</a:t>
                      </a:r>
                      <a:r>
                        <a:rPr lang="ko-KR" altLang="en-US" sz="800"/>
                        <a:t> 만의 개인정보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친환경 적인 요소를 강조하여 표현한 페이지</a:t>
                      </a:r>
                      <a:r>
                        <a:rPr lang="en-US" altLang="ko-KR" sz="800"/>
                        <a:t>,</a:t>
                      </a:r>
                    </a:p>
                    <a:p>
                      <a:pPr latinLnBrk="1"/>
                      <a:r>
                        <a:rPr lang="en-US" altLang="ko-KR" sz="800"/>
                        <a:t>Column</a:t>
                      </a:r>
                      <a:r>
                        <a:rPr lang="ko-KR" altLang="en-US" sz="800"/>
                        <a:t>으로 총 </a:t>
                      </a:r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섹션으로 분리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중앙에 차오르고 빠지는 </a:t>
                      </a:r>
                      <a:r>
                        <a:rPr lang="en-US" altLang="ko-KR" sz="800"/>
                        <a:t>animation </a:t>
                      </a:r>
                      <a:r>
                        <a:rPr lang="ko-KR" altLang="en-US" sz="800"/>
                        <a:t>추가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38087"/>
                  </a:ext>
                </a:extLst>
              </a:tr>
              <a:tr h="3826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개인정보 </a:t>
                      </a:r>
                      <a:r>
                        <a:rPr lang="en-US" altLang="ko-KR" sz="800"/>
                        <a:t>logo</a:t>
                      </a:r>
                      <a:r>
                        <a:rPr lang="ko-KR" altLang="en-US" sz="800"/>
                        <a:t>의 </a:t>
                      </a:r>
                      <a:r>
                        <a:rPr lang="en-US" altLang="ko-KR" sz="800"/>
                        <a:t>img, size </a:t>
                      </a:r>
                      <a:r>
                        <a:rPr lang="ko-KR" altLang="en-US" sz="800"/>
                        <a:t>는 </a:t>
                      </a:r>
                      <a:r>
                        <a:rPr lang="en-US" altLang="ko-KR" sz="800"/>
                        <a:t>6vw </a:t>
                      </a:r>
                      <a:r>
                        <a:rPr lang="ko-KR" altLang="en-US" sz="800"/>
                        <a:t>로 </a:t>
                      </a:r>
                      <a:r>
                        <a:rPr lang="en-US" altLang="ko-KR" sz="800"/>
                        <a:t>title</a:t>
                      </a:r>
                      <a:r>
                        <a:rPr lang="ko-KR" altLang="en-US" sz="800"/>
                        <a:t>의 상단에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5218210"/>
                  </a:ext>
                </a:extLst>
              </a:tr>
              <a:tr h="325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3 </a:t>
                      </a:r>
                      <a:r>
                        <a:rPr lang="ko-KR" altLang="en-US" sz="800"/>
                        <a:t>번의 내용을 담은 </a:t>
                      </a:r>
                      <a:r>
                        <a:rPr lang="en-US" altLang="ko-KR" sz="800"/>
                        <a:t>title </a:t>
                      </a:r>
                      <a:r>
                        <a:rPr lang="ko-KR" altLang="en-US" sz="800"/>
                        <a:t>제목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내용의 좌측 상단에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636189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개인정보의 안전함을 강조하는 내용을 담고있으며</a:t>
                      </a:r>
                      <a:r>
                        <a:rPr lang="en-US" altLang="ko-KR" sz="800"/>
                        <a:t>, width: 400px </a:t>
                      </a:r>
                      <a:r>
                        <a:rPr lang="ko-KR" altLang="en-US" sz="800"/>
                        <a:t>값을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적용하여 글자가 모여있는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169979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“Apple” </a:t>
                      </a:r>
                      <a:r>
                        <a:rPr lang="ko-KR" altLang="en-US" sz="800"/>
                        <a:t>의 개인정보에 관한 내용의 </a:t>
                      </a:r>
                      <a:r>
                        <a:rPr lang="en-US" altLang="ko-KR" sz="800"/>
                        <a:t>link, </a:t>
                      </a:r>
                      <a:r>
                        <a:rPr lang="ko-KR" altLang="en-US" sz="800"/>
                        <a:t>클릭 시 본  </a:t>
                      </a:r>
                      <a:r>
                        <a:rPr lang="en-US" altLang="ko-KR" sz="800"/>
                        <a:t>“apple” </a:t>
                      </a:r>
                      <a:r>
                        <a:rPr lang="ko-KR" altLang="en-US" sz="800"/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665820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친환경 </a:t>
                      </a:r>
                      <a:r>
                        <a:rPr lang="en-US" altLang="ko-KR" sz="800"/>
                        <a:t>logo</a:t>
                      </a:r>
                      <a:r>
                        <a:rPr lang="ko-KR" altLang="en-US" sz="800"/>
                        <a:t>의 </a:t>
                      </a:r>
                      <a:r>
                        <a:rPr lang="en-US" altLang="ko-KR" sz="800"/>
                        <a:t>img, size </a:t>
                      </a:r>
                      <a:r>
                        <a:rPr lang="ko-KR" altLang="en-US" sz="800"/>
                        <a:t>는 </a:t>
                      </a:r>
                      <a:r>
                        <a:rPr lang="en-US" altLang="ko-KR" sz="800"/>
                        <a:t>6vw </a:t>
                      </a:r>
                      <a:r>
                        <a:rPr lang="ko-KR" altLang="en-US" sz="800"/>
                        <a:t>로 </a:t>
                      </a:r>
                      <a:r>
                        <a:rPr lang="en-US" altLang="ko-KR" sz="800"/>
                        <a:t>title</a:t>
                      </a:r>
                      <a:r>
                        <a:rPr lang="ko-KR" altLang="en-US" sz="800"/>
                        <a:t>의 상단에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93982"/>
                  </a:ext>
                </a:extLst>
              </a:tr>
              <a:tr h="3938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7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친환경을 강조하는 내용을 담고있으며</a:t>
                      </a:r>
                      <a:r>
                        <a:rPr lang="en-US" altLang="ko-KR" sz="800"/>
                        <a:t>, width: 400px </a:t>
                      </a:r>
                      <a:r>
                        <a:rPr lang="ko-KR" altLang="en-US" sz="800"/>
                        <a:t>값을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적용하여 글자가 모여있는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66945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8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“Apple” </a:t>
                      </a:r>
                      <a:r>
                        <a:rPr lang="ko-KR" altLang="en-US" sz="800"/>
                        <a:t>의 친환경에 관한 내용의 </a:t>
                      </a:r>
                      <a:r>
                        <a:rPr lang="en-US" altLang="ko-KR" sz="800"/>
                        <a:t>link, </a:t>
                      </a:r>
                      <a:r>
                        <a:rPr lang="ko-KR" altLang="en-US" sz="800"/>
                        <a:t>클릭 시 본  </a:t>
                      </a:r>
                      <a:r>
                        <a:rPr lang="en-US" altLang="ko-KR" sz="800"/>
                        <a:t>“apple” </a:t>
                      </a:r>
                      <a:r>
                        <a:rPr lang="ko-KR" altLang="en-US" sz="800"/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9190842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/>
                        <a:t>9</a:t>
                      </a:r>
                      <a:endParaRPr lang="ko-KR" altLang="en-US" sz="13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Column</a:t>
                      </a:r>
                      <a:r>
                        <a:rPr lang="ko-KR" altLang="en-US" sz="800"/>
                        <a:t>으로 배치된 컨텐츠의 분리를 위해 </a:t>
                      </a:r>
                      <a:r>
                        <a:rPr lang="en-US" altLang="ko-KR" sz="800"/>
                        <a:t>animtaion</a:t>
                      </a:r>
                      <a:r>
                        <a:rPr lang="ko-KR" altLang="en-US" sz="800"/>
                        <a:t>이 적용된 </a:t>
                      </a:r>
                      <a:r>
                        <a:rPr lang="en-US" altLang="ko-KR" sz="800"/>
                        <a:t>line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7529333"/>
                  </a:ext>
                </a:extLst>
              </a:tr>
              <a:tr h="37103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반응형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754745"/>
                  </a:ext>
                </a:extLst>
              </a:tr>
              <a:tr h="371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Device size</a:t>
                      </a:r>
                      <a:r>
                        <a:rPr lang="ko-KR" altLang="en-US" sz="800"/>
                        <a:t>에 맞게 </a:t>
                      </a:r>
                      <a:r>
                        <a:rPr lang="en-US" altLang="ko-KR" sz="800"/>
                        <a:t>resizing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6961556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3166369"/>
                  </a:ext>
                </a:extLst>
              </a:tr>
              <a:tr h="3531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1262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22A8D16-9A23-4CBD-A731-A54C3D21B320}"/>
              </a:ext>
            </a:extLst>
          </p:cNvPr>
          <p:cNvGrpSpPr/>
          <p:nvPr/>
        </p:nvGrpSpPr>
        <p:grpSpPr>
          <a:xfrm>
            <a:off x="202457" y="1525032"/>
            <a:ext cx="3416397" cy="4914898"/>
            <a:chOff x="402771" y="1665514"/>
            <a:chExt cx="3690258" cy="49148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928018-D53C-4C0A-B809-820C815D8515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3B6BE7-DB1D-452A-843F-DF8F26476B86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2DFDCA-25F0-417A-849E-E07B16A2E5B8}"/>
                </a:ext>
              </a:extLst>
            </p:cNvPr>
            <p:cNvSpPr/>
            <p:nvPr/>
          </p:nvSpPr>
          <p:spPr>
            <a:xfrm>
              <a:off x="511629" y="1782011"/>
              <a:ext cx="979714" cy="265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iPhone13pro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7D64B3-4C29-4C82-8016-DC0BBCE2165A}"/>
                </a:ext>
              </a:extLst>
            </p:cNvPr>
            <p:cNvSpPr/>
            <p:nvPr/>
          </p:nvSpPr>
          <p:spPr>
            <a:xfrm>
              <a:off x="2753916" y="1758035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D33D67-8786-40E2-A8C6-8366F991EE2B}"/>
                </a:ext>
              </a:extLst>
            </p:cNvPr>
            <p:cNvSpPr/>
            <p:nvPr/>
          </p:nvSpPr>
          <p:spPr>
            <a:xfrm>
              <a:off x="3352023" y="1758034"/>
              <a:ext cx="516082" cy="2652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sub2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B02764-3658-48DA-9700-B79E48D7D688}"/>
              </a:ext>
            </a:extLst>
          </p:cNvPr>
          <p:cNvSpPr/>
          <p:nvPr/>
        </p:nvSpPr>
        <p:spPr>
          <a:xfrm>
            <a:off x="202457" y="4023361"/>
            <a:ext cx="3416397" cy="24094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3B22DA-6F34-498D-BCCD-CF6363E22A17}"/>
              </a:ext>
            </a:extLst>
          </p:cNvPr>
          <p:cNvSpPr/>
          <p:nvPr/>
        </p:nvSpPr>
        <p:spPr>
          <a:xfrm>
            <a:off x="303236" y="4320298"/>
            <a:ext cx="215051" cy="4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E9C968-4A6D-4AA3-B9D4-3C3EB5B22BA7}"/>
              </a:ext>
            </a:extLst>
          </p:cNvPr>
          <p:cNvSpPr/>
          <p:nvPr/>
        </p:nvSpPr>
        <p:spPr>
          <a:xfrm>
            <a:off x="303238" y="4155598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5D62C-15C2-4E61-9778-CFAD59A32718}"/>
              </a:ext>
            </a:extLst>
          </p:cNvPr>
          <p:cNvSpPr/>
          <p:nvPr/>
        </p:nvSpPr>
        <p:spPr>
          <a:xfrm>
            <a:off x="303238" y="4243169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DBA06-4F93-4A0D-9460-09756A9DC9D3}"/>
              </a:ext>
            </a:extLst>
          </p:cNvPr>
          <p:cNvSpPr/>
          <p:nvPr/>
        </p:nvSpPr>
        <p:spPr>
          <a:xfrm>
            <a:off x="303238" y="3988891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B6F0F-2DF9-481D-ADB6-198F8BB3CD9B}"/>
              </a:ext>
            </a:extLst>
          </p:cNvPr>
          <p:cNvSpPr/>
          <p:nvPr/>
        </p:nvSpPr>
        <p:spPr>
          <a:xfrm>
            <a:off x="303238" y="407646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A3AAE7-86D5-4563-965F-2EA7336900EF}"/>
              </a:ext>
            </a:extLst>
          </p:cNvPr>
          <p:cNvSpPr/>
          <p:nvPr/>
        </p:nvSpPr>
        <p:spPr>
          <a:xfrm>
            <a:off x="303238" y="382218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C7074E-3A0A-4426-8B66-FE8979A86CA9}"/>
              </a:ext>
            </a:extLst>
          </p:cNvPr>
          <p:cNvSpPr/>
          <p:nvPr/>
        </p:nvSpPr>
        <p:spPr>
          <a:xfrm>
            <a:off x="303238" y="3909755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C4B58-21E8-49C0-9DEC-F04DC3C03F27}"/>
              </a:ext>
            </a:extLst>
          </p:cNvPr>
          <p:cNvSpPr/>
          <p:nvPr/>
        </p:nvSpPr>
        <p:spPr>
          <a:xfrm>
            <a:off x="303238" y="3736806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03EF60-B93C-48C3-BE3D-BAA756A872FE}"/>
              </a:ext>
            </a:extLst>
          </p:cNvPr>
          <p:cNvSpPr/>
          <p:nvPr/>
        </p:nvSpPr>
        <p:spPr>
          <a:xfrm>
            <a:off x="527997" y="2277112"/>
            <a:ext cx="457485" cy="3991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1282EF-B773-4A49-9D8A-0EADA446724E}"/>
              </a:ext>
            </a:extLst>
          </p:cNvPr>
          <p:cNvSpPr/>
          <p:nvPr/>
        </p:nvSpPr>
        <p:spPr>
          <a:xfrm>
            <a:off x="527997" y="4366792"/>
            <a:ext cx="457485" cy="3991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DD9FB3-E158-4753-AF00-D03DE2B5DC86}"/>
              </a:ext>
            </a:extLst>
          </p:cNvPr>
          <p:cNvSpPr/>
          <p:nvPr/>
        </p:nvSpPr>
        <p:spPr>
          <a:xfrm>
            <a:off x="527997" y="2743380"/>
            <a:ext cx="813123" cy="3991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BE1C78-684B-4B7A-A66F-6ABDFBEEB85E}"/>
              </a:ext>
            </a:extLst>
          </p:cNvPr>
          <p:cNvSpPr/>
          <p:nvPr/>
        </p:nvSpPr>
        <p:spPr>
          <a:xfrm>
            <a:off x="527997" y="4833996"/>
            <a:ext cx="813123" cy="39915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70289-E058-40D8-BE76-BAC26D7A2A6D}"/>
              </a:ext>
            </a:extLst>
          </p:cNvPr>
          <p:cNvSpPr/>
          <p:nvPr/>
        </p:nvSpPr>
        <p:spPr>
          <a:xfrm>
            <a:off x="2069432" y="2277112"/>
            <a:ext cx="1097155" cy="86542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E8538-C432-4536-AC88-D8140BCD6390}"/>
              </a:ext>
            </a:extLst>
          </p:cNvPr>
          <p:cNvSpPr/>
          <p:nvPr/>
        </p:nvSpPr>
        <p:spPr>
          <a:xfrm>
            <a:off x="2069431" y="4353071"/>
            <a:ext cx="1097155" cy="86542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D424D7-4119-4822-B5E3-149571E4083D}"/>
              </a:ext>
            </a:extLst>
          </p:cNvPr>
          <p:cNvSpPr/>
          <p:nvPr/>
        </p:nvSpPr>
        <p:spPr>
          <a:xfrm>
            <a:off x="2069431" y="3209648"/>
            <a:ext cx="1097155" cy="17294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EBAC3C-1EC8-4F72-B9E7-A7DB5CFA1586}"/>
              </a:ext>
            </a:extLst>
          </p:cNvPr>
          <p:cNvSpPr/>
          <p:nvPr/>
        </p:nvSpPr>
        <p:spPr>
          <a:xfrm>
            <a:off x="2069430" y="5285607"/>
            <a:ext cx="1097155" cy="17294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58507E-ACC5-41FF-97F2-34EB037EA89D}"/>
              </a:ext>
            </a:extLst>
          </p:cNvPr>
          <p:cNvCxnSpPr>
            <a:stCxn id="4" idx="3"/>
          </p:cNvCxnSpPr>
          <p:nvPr/>
        </p:nvCxnSpPr>
        <p:spPr>
          <a:xfrm flipH="1">
            <a:off x="202457" y="4017859"/>
            <a:ext cx="3416397" cy="17527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DA2A3DD-1FD8-4F77-BA0E-F0A1FB621F27}"/>
              </a:ext>
            </a:extLst>
          </p:cNvPr>
          <p:cNvGrpSpPr/>
          <p:nvPr/>
        </p:nvGrpSpPr>
        <p:grpSpPr>
          <a:xfrm>
            <a:off x="4003501" y="1525260"/>
            <a:ext cx="2837758" cy="4022117"/>
            <a:chOff x="402771" y="1665514"/>
            <a:chExt cx="3690258" cy="491489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7FB44BF-428B-4B13-BA51-8C903421C99B}"/>
                </a:ext>
              </a:extLst>
            </p:cNvPr>
            <p:cNvSpPr/>
            <p:nvPr/>
          </p:nvSpPr>
          <p:spPr>
            <a:xfrm>
              <a:off x="402771" y="1736269"/>
              <a:ext cx="3690258" cy="4844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685952-C08D-461B-B4CF-56BC771361B7}"/>
                </a:ext>
              </a:extLst>
            </p:cNvPr>
            <p:cNvSpPr/>
            <p:nvPr/>
          </p:nvSpPr>
          <p:spPr>
            <a:xfrm>
              <a:off x="402771" y="1665514"/>
              <a:ext cx="3690258" cy="4898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3D702A-0E5F-4C3F-B210-7327879AF783}"/>
              </a:ext>
            </a:extLst>
          </p:cNvPr>
          <p:cNvCxnSpPr>
            <a:cxnSpLocks/>
          </p:cNvCxnSpPr>
          <p:nvPr/>
        </p:nvCxnSpPr>
        <p:spPr>
          <a:xfrm>
            <a:off x="6501620" y="1676898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BB0488D-5286-4F40-BDE7-6D73DCFE966E}"/>
              </a:ext>
            </a:extLst>
          </p:cNvPr>
          <p:cNvCxnSpPr>
            <a:cxnSpLocks/>
          </p:cNvCxnSpPr>
          <p:nvPr/>
        </p:nvCxnSpPr>
        <p:spPr>
          <a:xfrm>
            <a:off x="6501620" y="1744763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9413B2-D5CA-4DD2-B734-E96A23C66DFE}"/>
              </a:ext>
            </a:extLst>
          </p:cNvPr>
          <p:cNvCxnSpPr>
            <a:cxnSpLocks/>
          </p:cNvCxnSpPr>
          <p:nvPr/>
        </p:nvCxnSpPr>
        <p:spPr>
          <a:xfrm>
            <a:off x="6501620" y="1812628"/>
            <a:ext cx="2358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0F54C3-B025-4670-AF9A-D34BBB901B73}"/>
              </a:ext>
            </a:extLst>
          </p:cNvPr>
          <p:cNvSpPr/>
          <p:nvPr/>
        </p:nvSpPr>
        <p:spPr>
          <a:xfrm>
            <a:off x="5170329" y="1593784"/>
            <a:ext cx="520052" cy="280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logo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04FEB-0B68-426E-9E9C-E228EE02A16B}"/>
              </a:ext>
            </a:extLst>
          </p:cNvPr>
          <p:cNvSpPr/>
          <p:nvPr/>
        </p:nvSpPr>
        <p:spPr>
          <a:xfrm>
            <a:off x="4091324" y="1608323"/>
            <a:ext cx="666835" cy="234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iPhone13pro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3FCB65-79C3-4F32-8EDC-4BEA8B4AC695}"/>
              </a:ext>
            </a:extLst>
          </p:cNvPr>
          <p:cNvSpPr/>
          <p:nvPr/>
        </p:nvSpPr>
        <p:spPr>
          <a:xfrm>
            <a:off x="4003501" y="3566160"/>
            <a:ext cx="2837758" cy="19812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09CA93-3034-4138-AE40-7C2FEBF7A0BB}"/>
              </a:ext>
            </a:extLst>
          </p:cNvPr>
          <p:cNvSpPr/>
          <p:nvPr/>
        </p:nvSpPr>
        <p:spPr>
          <a:xfrm>
            <a:off x="4091322" y="3855011"/>
            <a:ext cx="215051" cy="4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E62FD1-A97A-479F-B1CE-38A3096D40C8}"/>
              </a:ext>
            </a:extLst>
          </p:cNvPr>
          <p:cNvSpPr/>
          <p:nvPr/>
        </p:nvSpPr>
        <p:spPr>
          <a:xfrm>
            <a:off x="4091324" y="3690311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E72AC6-7F39-41E0-B2E9-E8E92C70D6DB}"/>
              </a:ext>
            </a:extLst>
          </p:cNvPr>
          <p:cNvSpPr/>
          <p:nvPr/>
        </p:nvSpPr>
        <p:spPr>
          <a:xfrm>
            <a:off x="4091324" y="3777882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831A7F-DA6F-4422-A280-24EBD655B13D}"/>
              </a:ext>
            </a:extLst>
          </p:cNvPr>
          <p:cNvSpPr/>
          <p:nvPr/>
        </p:nvSpPr>
        <p:spPr>
          <a:xfrm>
            <a:off x="4091324" y="3523604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1233587-8C22-47EC-8EDA-2E13A79CE75A}"/>
              </a:ext>
            </a:extLst>
          </p:cNvPr>
          <p:cNvSpPr/>
          <p:nvPr/>
        </p:nvSpPr>
        <p:spPr>
          <a:xfrm>
            <a:off x="4091324" y="3611175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669FF4-7A52-4B7D-8776-8C28CEE2E2F8}"/>
              </a:ext>
            </a:extLst>
          </p:cNvPr>
          <p:cNvSpPr/>
          <p:nvPr/>
        </p:nvSpPr>
        <p:spPr>
          <a:xfrm>
            <a:off x="4091324" y="3356897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CC4EC1-50C0-42BA-8DEC-A1774DD16E05}"/>
              </a:ext>
            </a:extLst>
          </p:cNvPr>
          <p:cNvSpPr/>
          <p:nvPr/>
        </p:nvSpPr>
        <p:spPr>
          <a:xfrm>
            <a:off x="4091324" y="3444468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31D8B6-8008-4C66-A5D1-A7E0C22BB92F}"/>
              </a:ext>
            </a:extLst>
          </p:cNvPr>
          <p:cNvSpPr/>
          <p:nvPr/>
        </p:nvSpPr>
        <p:spPr>
          <a:xfrm>
            <a:off x="4091324" y="3271519"/>
            <a:ext cx="143481" cy="46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8F6DAE6-AF49-46D0-B5F6-5365C4A44CDF}"/>
              </a:ext>
            </a:extLst>
          </p:cNvPr>
          <p:cNvCxnSpPr>
            <a:cxnSpLocks/>
          </p:cNvCxnSpPr>
          <p:nvPr/>
        </p:nvCxnSpPr>
        <p:spPr>
          <a:xfrm flipH="1">
            <a:off x="3990544" y="3570099"/>
            <a:ext cx="28507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FF1BA9-31A5-433A-AA70-7874832CB56A}"/>
              </a:ext>
            </a:extLst>
          </p:cNvPr>
          <p:cNvSpPr/>
          <p:nvPr/>
        </p:nvSpPr>
        <p:spPr>
          <a:xfrm>
            <a:off x="4250537" y="2065582"/>
            <a:ext cx="367183" cy="3769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7D3F5C-A540-4797-970D-79E5A6A84C1D}"/>
              </a:ext>
            </a:extLst>
          </p:cNvPr>
          <p:cNvSpPr/>
          <p:nvPr/>
        </p:nvSpPr>
        <p:spPr>
          <a:xfrm>
            <a:off x="4250538" y="2531850"/>
            <a:ext cx="652622" cy="3769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0177E9-5FD5-49EB-8B2B-F94035FE6A8F}"/>
              </a:ext>
            </a:extLst>
          </p:cNvPr>
          <p:cNvSpPr/>
          <p:nvPr/>
        </p:nvSpPr>
        <p:spPr>
          <a:xfrm>
            <a:off x="4319329" y="3723254"/>
            <a:ext cx="367183" cy="3769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img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2358C5-BC1A-4DFE-800A-EC0E54D2D2B4}"/>
              </a:ext>
            </a:extLst>
          </p:cNvPr>
          <p:cNvSpPr/>
          <p:nvPr/>
        </p:nvSpPr>
        <p:spPr>
          <a:xfrm>
            <a:off x="4319330" y="4189522"/>
            <a:ext cx="652622" cy="3769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title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3ABB94-4653-444E-806C-69973607937B}"/>
              </a:ext>
            </a:extLst>
          </p:cNvPr>
          <p:cNvSpPr/>
          <p:nvPr/>
        </p:nvSpPr>
        <p:spPr>
          <a:xfrm>
            <a:off x="5454470" y="2066609"/>
            <a:ext cx="1097155" cy="86542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540ED4-0112-4B76-964A-1660F97C003B}"/>
              </a:ext>
            </a:extLst>
          </p:cNvPr>
          <p:cNvSpPr/>
          <p:nvPr/>
        </p:nvSpPr>
        <p:spPr>
          <a:xfrm>
            <a:off x="5454469" y="2999145"/>
            <a:ext cx="1097155" cy="17294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B3D0C0-31F5-4539-83A0-9F8641FBED30}"/>
              </a:ext>
            </a:extLst>
          </p:cNvPr>
          <p:cNvSpPr/>
          <p:nvPr/>
        </p:nvSpPr>
        <p:spPr>
          <a:xfrm>
            <a:off x="5421465" y="3725815"/>
            <a:ext cx="1097155" cy="86542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text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897380A-29F8-4500-8B33-211968AEFE29}"/>
              </a:ext>
            </a:extLst>
          </p:cNvPr>
          <p:cNvSpPr/>
          <p:nvPr/>
        </p:nvSpPr>
        <p:spPr>
          <a:xfrm>
            <a:off x="5421464" y="4658351"/>
            <a:ext cx="1097155" cy="17294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button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D65067A-0CE1-4584-B972-053F2D662CCD}"/>
              </a:ext>
            </a:extLst>
          </p:cNvPr>
          <p:cNvSpPr/>
          <p:nvPr/>
        </p:nvSpPr>
        <p:spPr>
          <a:xfrm>
            <a:off x="658025" y="217703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E253C69F-44AC-4730-B6FB-673E73D697A6}"/>
              </a:ext>
            </a:extLst>
          </p:cNvPr>
          <p:cNvSpPr/>
          <p:nvPr/>
        </p:nvSpPr>
        <p:spPr>
          <a:xfrm>
            <a:off x="832550" y="265709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2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80441FF7-1454-48F6-9FC8-D34FC9ECFEC8}"/>
              </a:ext>
            </a:extLst>
          </p:cNvPr>
          <p:cNvSpPr/>
          <p:nvPr/>
        </p:nvSpPr>
        <p:spPr>
          <a:xfrm>
            <a:off x="2519293" y="2177037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3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760CE122-2CCC-4A5F-AAB2-EB9EE3270149}"/>
              </a:ext>
            </a:extLst>
          </p:cNvPr>
          <p:cNvSpPr/>
          <p:nvPr/>
        </p:nvSpPr>
        <p:spPr>
          <a:xfrm>
            <a:off x="2519293" y="3107836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316F31BC-BC02-4167-BA21-E1FDF4D55F7D}"/>
              </a:ext>
            </a:extLst>
          </p:cNvPr>
          <p:cNvSpPr/>
          <p:nvPr/>
        </p:nvSpPr>
        <p:spPr>
          <a:xfrm>
            <a:off x="655110" y="4275908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308F66E7-A649-4D11-9C42-D4CE766B1482}"/>
              </a:ext>
            </a:extLst>
          </p:cNvPr>
          <p:cNvSpPr/>
          <p:nvPr/>
        </p:nvSpPr>
        <p:spPr>
          <a:xfrm>
            <a:off x="839804" y="4761874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6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36D32CDC-C6E4-4A00-A0E8-24C9FE241CB2}"/>
              </a:ext>
            </a:extLst>
          </p:cNvPr>
          <p:cNvSpPr/>
          <p:nvPr/>
        </p:nvSpPr>
        <p:spPr>
          <a:xfrm>
            <a:off x="2519293" y="4275896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7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FB430D46-0837-44AE-924B-4D80E49C5507}"/>
              </a:ext>
            </a:extLst>
          </p:cNvPr>
          <p:cNvSpPr/>
          <p:nvPr/>
        </p:nvSpPr>
        <p:spPr>
          <a:xfrm>
            <a:off x="2519293" y="5162579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8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96FC1468-6089-40B2-A6C8-BB343885E8DC}"/>
              </a:ext>
            </a:extLst>
          </p:cNvPr>
          <p:cNvSpPr/>
          <p:nvPr/>
        </p:nvSpPr>
        <p:spPr>
          <a:xfrm>
            <a:off x="1661269" y="3921554"/>
            <a:ext cx="197427" cy="20361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9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0B78D07B-8597-471C-ABEF-24161E014BC9}"/>
              </a:ext>
            </a:extLst>
          </p:cNvPr>
          <p:cNvSpPr/>
          <p:nvPr/>
        </p:nvSpPr>
        <p:spPr>
          <a:xfrm>
            <a:off x="5348253" y="1420677"/>
            <a:ext cx="197427" cy="203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1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428D2C18-452D-44B5-814C-A71D1840BD4E}"/>
              </a:ext>
            </a:extLst>
          </p:cNvPr>
          <p:cNvSpPr/>
          <p:nvPr/>
        </p:nvSpPr>
        <p:spPr>
          <a:xfrm>
            <a:off x="8134349" y="2684601"/>
            <a:ext cx="118869" cy="117558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3</a:t>
            </a:r>
            <a:endParaRPr lang="ko-KR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1700</Words>
  <Application>Microsoft Office PowerPoint</Application>
  <PresentationFormat>와이드스크린</PresentationFormat>
  <Paragraphs>564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UI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정의서</dc:title>
  <dc:creator>EZ_DESIGN</dc:creator>
  <cp:lastModifiedBy>EZ_DESIGN</cp:lastModifiedBy>
  <cp:revision>39</cp:revision>
  <dcterms:created xsi:type="dcterms:W3CDTF">2022-07-06T03:26:20Z</dcterms:created>
  <dcterms:modified xsi:type="dcterms:W3CDTF">2022-07-07T09:29:11Z</dcterms:modified>
</cp:coreProperties>
</file>