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4"/>
            <p14:sldId id="262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8/18/2017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建模小记</a:t>
            </a:r>
            <a:r>
              <a:rPr lang="en-US" altLang="zh-CN" dirty="0" smtClean="0"/>
              <a:t>II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2017-8-18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zh-CN" altLang="en-US" dirty="0" smtClean="0"/>
              <a:t>患者一次就诊相关</a:t>
            </a:r>
            <a:r>
              <a:rPr lang="zh-CN" altLang="en-US" dirty="0"/>
              <a:t>的</a:t>
            </a:r>
            <a:r>
              <a:rPr lang="zh-CN" altLang="en-US" dirty="0" smtClean="0"/>
              <a:t>费用信息全部聚合到收费单上，包括预存、收费和退费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通过设计抽象的费用记录可以容纳新的费用类型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收费伴随着院方成本的发生，通过收费条目可以创建成本条目，成本条目不属于收费单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退</a:t>
            </a:r>
            <a:r>
              <a:rPr lang="zh-CN" altLang="en-US" dirty="0" smtClean="0"/>
              <a:t>费操作不一定删除成本条目，其成本条目可以追溯院方角色的责任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25" y="1199505"/>
            <a:ext cx="6677659" cy="56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医嘱与费用的</a:t>
            </a:r>
            <a:r>
              <a:rPr lang="zh-CN" altLang="en-US" dirty="0"/>
              <a:t>关系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1" y="1825625"/>
            <a:ext cx="4546599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医嘱和费用的关系被设计分布到核心实体层、领域层和监听层三个层次进行关联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在核心实体层是双向依赖，在执行条目上持有计费项目，在收费条目中持有执行条目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在领域层没有关系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在监听层，费用监听器依赖医嘱领域层医嘱执行条目完成事件，并由其触发产生收费条目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95" y="1290578"/>
            <a:ext cx="4211283" cy="55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222</Words>
  <Application>Microsoft Office PowerPoint</Application>
  <PresentationFormat>宽屏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建模小记II</vt:lpstr>
      <vt:lpstr>费用</vt:lpstr>
      <vt:lpstr>医嘱与费用的关系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2017-08-17T01:14:50Z</dcterms:created>
  <dcterms:modified xsi:type="dcterms:W3CDTF">2017-08-18T02:01:32Z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