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7"/>
  </p:notesMasterIdLst>
  <p:sldIdLst>
    <p:sldId id="256" r:id="rId3"/>
    <p:sldId id="264"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64"/>
            <p14:sldId id="262"/>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280" autoAdjust="0"/>
  </p:normalViewPr>
  <p:slideViewPr>
    <p:cSldViewPr snapToGrid="0">
      <p:cViewPr>
        <p:scale>
          <a:sx n="100" d="100"/>
          <a:sy n="100"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2017/8/24</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4</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2017/8/24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2017/8/24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2017/8/24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2017/8/24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2017/8/24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2017/8/24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2017/8/24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2017/8/24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2017/8/24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2017/8/24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2017/8/24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8/24/2017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建模小记</a:t>
            </a:r>
            <a:r>
              <a:rPr lang="en-US" altLang="zh-CN" dirty="0" smtClean="0"/>
              <a:t>III</a:t>
            </a:r>
            <a:endParaRPr lang="zh-CN"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王德刚 </a:t>
            </a:r>
            <a:r>
              <a:rPr lang="en-US" altLang="zh-CN" dirty="0" smtClean="0">
                <a:latin typeface="Microsoft YaHei UI" panose="020B0503020204020204" pitchFamily="34" charset="-122"/>
                <a:ea typeface="Microsoft YaHei UI" panose="020B0503020204020204" pitchFamily="34" charset="-122"/>
              </a:rPr>
              <a:t>2017-8-24</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药房</a:t>
            </a:r>
            <a:endParaRPr lang="zh-CN" altLang="en-US" dirty="0"/>
          </a:p>
        </p:txBody>
      </p:sp>
      <p:sp>
        <p:nvSpPr>
          <p:cNvPr id="3" name="内容占位符 2"/>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zh-CN" altLang="en-US" dirty="0" smtClean="0"/>
              <a:t>药房被建模成部门的子类；药品医嘱被建模型成医嘱类型的子类；药品执行条目被建模成医嘱执行条目的子类；</a:t>
            </a:r>
            <a:endParaRPr lang="en-US" altLang="zh-CN" dirty="0" smtClean="0"/>
          </a:p>
          <a:p>
            <a:pPr marL="285750" indent="-285750">
              <a:buFont typeface="Arial" panose="020B0604020202020204" pitchFamily="34" charset="0"/>
              <a:buChar char="•"/>
            </a:pPr>
            <a:r>
              <a:rPr lang="zh-CN" altLang="en-US" dirty="0" smtClean="0"/>
              <a:t>药品医嘱的分解委托给药品用法来分解（药品的分解与用法有关），口服分解成摆发药，输液分解成摆、配、发、输四步</a:t>
            </a:r>
            <a:endParaRPr lang="en-US" altLang="zh-CN" dirty="0" smtClean="0"/>
          </a:p>
          <a:p>
            <a:pPr marL="285750" indent="-285750">
              <a:buFont typeface="Arial" panose="020B0604020202020204" pitchFamily="34" charset="0"/>
              <a:buChar char="•"/>
            </a:pPr>
            <a:r>
              <a:rPr lang="zh-CN" altLang="en-US" dirty="0"/>
              <a:t>住院</a:t>
            </a:r>
            <a:r>
              <a:rPr lang="zh-CN" altLang="en-US" dirty="0" smtClean="0"/>
              <a:t>病区摆药单和病区输液单被建模成药品执行条目的聚合，理解为对单笔医嘱执行条目的批量执行</a:t>
            </a:r>
            <a:endParaRPr lang="en-US" altLang="zh-CN" dirty="0" smtClean="0"/>
          </a:p>
          <a:p>
            <a:pPr marL="285750" indent="-285750">
              <a:buFont typeface="Arial" panose="020B0604020202020204" pitchFamily="34" charset="0"/>
              <a:buChar char="•"/>
            </a:pPr>
            <a:r>
              <a:rPr lang="zh-CN" altLang="en-US" dirty="0" smtClean="0"/>
              <a:t>药品消费记录用于记录药品消耗的明细，能够到生产批次和采购批次级</a:t>
            </a:r>
            <a:endParaRPr lang="zh-CN" altLang="en-US" dirty="0"/>
          </a:p>
        </p:txBody>
      </p:sp>
      <p:pic>
        <p:nvPicPr>
          <p:cNvPr id="6" name="图片 5"/>
          <p:cNvPicPr>
            <a:picLocks noChangeAspect="1"/>
          </p:cNvPicPr>
          <p:nvPr/>
        </p:nvPicPr>
        <p:blipFill>
          <a:blip r:embed="rId2"/>
          <a:stretch>
            <a:fillRect/>
          </a:stretch>
        </p:blipFill>
        <p:spPr>
          <a:xfrm>
            <a:off x="5162252" y="966802"/>
            <a:ext cx="7029748" cy="6068984"/>
          </a:xfrm>
          <a:prstGeom prst="rect">
            <a:avLst/>
          </a:prstGeom>
        </p:spPr>
      </p:pic>
    </p:spTree>
    <p:extLst>
      <p:ext uri="{BB962C8B-B14F-4D97-AF65-F5344CB8AC3E}">
        <p14:creationId xmlns:p14="http://schemas.microsoft.com/office/powerpoint/2010/main" val="2915660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检查</a:t>
            </a:r>
            <a:endParaRPr lang="zh-CN" dirty="0">
              <a:latin typeface="Microsoft YaHei UI" panose="020B0503020204020204" pitchFamily="34" charset="-122"/>
              <a:ea typeface="Microsoft YaHei UI" panose="020B0503020204020204" pitchFamily="34" charset="-122"/>
            </a:endParaRPr>
          </a:p>
        </p:txBody>
      </p:sp>
      <p:sp>
        <p:nvSpPr>
          <p:cNvPr id="4" name="内容占位符 3"/>
          <p:cNvSpPr>
            <a:spLocks noGrp="1"/>
          </p:cNvSpPr>
          <p:nvPr>
            <p:ph idx="1"/>
          </p:nvPr>
        </p:nvSpPr>
        <p:spPr>
          <a:xfrm>
            <a:off x="838201" y="1825625"/>
            <a:ext cx="4546599" cy="4351338"/>
          </a:xfrm>
        </p:spPr>
        <p:txBody>
          <a:bodyPr>
            <a:normAutofit/>
          </a:bodyPr>
          <a:lstStyle/>
          <a:p>
            <a:pPr marL="285750" indent="-285750">
              <a:buFont typeface="Arial" panose="020B0604020202020204" pitchFamily="34" charset="0"/>
              <a:buChar char="•"/>
            </a:pPr>
            <a:r>
              <a:rPr lang="zh-CN" altLang="en-US" dirty="0" smtClean="0"/>
              <a:t>检查科室建模成部门</a:t>
            </a:r>
            <a:endParaRPr lang="en-US" altLang="zh-CN" dirty="0" smtClean="0"/>
          </a:p>
          <a:p>
            <a:pPr marL="285750" indent="-285750">
              <a:buFont typeface="Arial" panose="020B0604020202020204" pitchFamily="34" charset="0"/>
              <a:buChar char="•"/>
            </a:pPr>
            <a:r>
              <a:rPr lang="zh-CN" altLang="en-US" dirty="0" smtClean="0"/>
              <a:t>检查医嘱条目必须关联检查申请单。检查医嘱条目的分解取决于检查申请单上检查项目的数量。</a:t>
            </a:r>
            <a:endParaRPr lang="en-US" altLang="zh-CN" dirty="0" smtClean="0"/>
          </a:p>
          <a:p>
            <a:pPr marL="285750" indent="-285750">
              <a:buFont typeface="Arial" panose="020B0604020202020204" pitchFamily="34" charset="0"/>
              <a:buChar char="•"/>
            </a:pPr>
            <a:r>
              <a:rPr lang="zh-CN" altLang="en-US" dirty="0" smtClean="0"/>
              <a:t>生成检查结果的检查申请单作为患者一次就诊的诊疗数据的实例出现，并通过病历组件和诊疗信息的互动可以生成患者的检查单病历</a:t>
            </a:r>
            <a:endParaRPr lang="zh-CN" altLang="en-US" dirty="0"/>
          </a:p>
        </p:txBody>
      </p:sp>
      <p:pic>
        <p:nvPicPr>
          <p:cNvPr id="3" name="图片 2"/>
          <p:cNvPicPr>
            <a:picLocks noChangeAspect="1"/>
          </p:cNvPicPr>
          <p:nvPr/>
        </p:nvPicPr>
        <p:blipFill>
          <a:blip r:embed="rId2"/>
          <a:stretch>
            <a:fillRect/>
          </a:stretch>
        </p:blipFill>
        <p:spPr>
          <a:xfrm>
            <a:off x="5487356" y="1596079"/>
            <a:ext cx="6719891" cy="4049978"/>
          </a:xfrm>
          <a:prstGeom prst="rect">
            <a:avLst/>
          </a:prstGeom>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249</Words>
  <Application>Microsoft Office PowerPoint</Application>
  <PresentationFormat>宽屏</PresentationFormat>
  <Paragraphs>18</Paragraphs>
  <Slides>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Microsoft YaHei UI</vt:lpstr>
      <vt:lpstr>宋体</vt:lpstr>
      <vt:lpstr>Arial</vt:lpstr>
      <vt:lpstr>Calibri</vt:lpstr>
      <vt:lpstr>Segoe UI</vt:lpstr>
      <vt:lpstr>Segoe UI Light</vt:lpstr>
      <vt:lpstr>WelcomeDoc</vt:lpstr>
      <vt:lpstr>建模小记III</vt:lpstr>
      <vt:lpstr>药房</vt:lpstr>
      <vt:lpstr>检查</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2017-08-17T01:14:50Z</dcterms:created>
  <dcterms:modified xsi:type="dcterms:W3CDTF">2017-08-24T01:52:09Z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