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sldIdLst>
    <p:sldId id="256" r:id="rId3"/>
    <p:sldId id="262" r:id="rId4"/>
    <p:sldId id="264" r:id="rId5"/>
    <p:sldId id="266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64"/>
            <p14:sldId id="266"/>
            <p14:sldId id="265"/>
          </p14:sldIdLst>
        </p14:section>
        <p14:section name="了解更多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280" autoAdjust="0"/>
  </p:normalViewPr>
  <p:slideViewPr>
    <p:cSldViewPr snapToGrid="0">
      <p:cViewPr>
        <p:scale>
          <a:sx n="75" d="100"/>
          <a:sy n="75" d="100"/>
        </p:scale>
        <p:origin x="45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2017/8/17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8/17/2017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205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建模小记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王德刚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2017-8-17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医嘱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1" y="1825625"/>
            <a:ext cx="4546599" cy="4351338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将医嘱分类的两种角度，分别采用继承（临嘱和长嘱），和包含（引入医嘱类型）手段进行处理，将不会增加分类元素的临嘱和长嘱以继承手段处理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所谓医嘱的发送，应该是对医嘱分解后的执行条目的发送，故发送动作放在执行条目上而非医嘱上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</a:t>
            </a:r>
            <a:r>
              <a:rPr lang="zh-CN" altLang="en-US" dirty="0"/>
              <a:t>种</a:t>
            </a:r>
            <a:r>
              <a:rPr lang="zh-CN" altLang="en-US" dirty="0" smtClean="0"/>
              <a:t>类型的医嘱有一致的业务逻辑（如：创建、核对、分解等操作之后的处理）将其设计为医嘱类型上的操作，并在对应的医嘱发生该操作时进行触发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将配液中心、住院药房按着病区批量执行医嘱的业务设计一个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执行条目过滤器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，用于创建批量任务，并在批量任务对应的实体（配液单等）执行过程中完成针对每一个患者的医嘱执行条目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841" y="1989808"/>
            <a:ext cx="8054459" cy="44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病历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病历上的病历项目信息来源于患者的诊疗信息，当患者的诊疗信息存在时可以通过病历创建器展现到病历中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把病历看成是患者诊疗信息的视图，修改病历项目实际上就是在修改患者的诊疗信息，同时也修改了出现在其他病历上的病历项目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可以通过锁定操作将当前患者的诊疗信息快照到病历上，保证病历的稳定性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病历的展现依赖于技术环境，通过创建抽象的病历渲染器来隔离环境对病历展现的影响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552" y="1605114"/>
            <a:ext cx="6679698" cy="50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1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患者一次就诊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患者一次就诊贯穿门诊和住院，包括门诊时的初诊和复诊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患者一次就诊作为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根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实体聚合医嘱单、收费单、病历夹等其他聚合实体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通过关联部门（和住院病区）确定患者当前科室，由此产生权限控制（如：医嘱的开立、费用的收取等）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多次患者就诊会关联一个患者实体，患者一次就诊的诊疗信息最终会归集到患者实体上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338" y="1208868"/>
            <a:ext cx="6408924" cy="56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1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组织和人员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医生、护士和一般雇员采用继承用户的方式建模，而不是继承角色的方式建模（在一家医院里三种岗位是不能切换的）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将住院病区和住院科室分开，并且将住院护士关联到住院病区，将住院医生关联到住院科室，患者一次就诊入院后同时关联到住院科室和住院病区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将门诊诊室视为部门，并通过单元上的包含关系建立和门诊科室的关联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702" y="1208868"/>
            <a:ext cx="7578298" cy="581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2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 2013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使用先进的演示工具直观地设计精美的演示文稿、轻松与其他人共享和协作、提供展现专业素质的演示。</a:t>
            </a:r>
          </a:p>
        </p:txBody>
      </p:sp>
      <p:sp>
        <p:nvSpPr>
          <p:cNvPr id="8" name="任意多边形 7">
            <a:hlinkClick r:id="rId3" tooltip="了解详细信息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文本占位符 2">
            <a:hlinkClick r:id="rId3" tooltip="了解详细信息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sz="1800" dirty="0">
                <a:solidFill>
                  <a:srgbClr val="DD462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 PowerPoint 入门中心查找更多内容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sz="1200" dirty="0">
                <a:solidFill>
                  <a:srgbClr val="D24726">
                    <a:alpha val="37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（在“幻灯片放映”模式中时单击该箭头）</a:t>
            </a:r>
          </a:p>
          <a:p>
            <a:endParaRPr lang="zh-CN" sz="1200" dirty="0">
              <a:solidFill>
                <a:srgbClr val="D24726">
                  <a:alpha val="37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534</Words>
  <Application>Microsoft Office PowerPoint</Application>
  <PresentationFormat>宽屏</PresentationFormat>
  <Paragraphs>28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建模小记</vt:lpstr>
      <vt:lpstr>医嘱</vt:lpstr>
      <vt:lpstr>病历</vt:lpstr>
      <vt:lpstr>患者一次就诊</vt:lpstr>
      <vt:lpstr>组织和人员</vt:lpstr>
      <vt:lpstr>PowerPoint 2013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2017-08-17T01:14:50Z</dcterms:created>
  <dcterms:modified xsi:type="dcterms:W3CDTF">2017-08-17T02:29:18Z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