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3"/>
    <p:sldId id="257" r:id="rId34"/>
    <p:sldId id="258" r:id="rId35"/>
    <p:sldId id="259" r:id="rId36"/>
    <p:sldId id="260" r:id="rId37"/>
    <p:sldId id="261" r:id="rId38"/>
    <p:sldId id="262" r:id="rId39"/>
    <p:sldId id="263" r:id="rId40"/>
  </p:sldIdLst>
  <p:sldSz cx="18288000" cy="10287000"/>
  <p:notesSz cx="6858000" cy="9144000"/>
  <p:embeddedFontLst>
    <p:embeddedFont>
      <p:font typeface="Sniglet" charset="1" panose="0407050503010002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League Spartan" charset="1" panose="00000800000000000000"/>
      <p:regular r:id="rId11"/>
    </p:embeddedFont>
    <p:embeddedFont>
      <p:font typeface="Open Sans Extra Bold" charset="1" panose="020B0906030804020204"/>
      <p:regular r:id="rId12"/>
    </p:embeddedFont>
    <p:embeddedFont>
      <p:font typeface="Open Sans Extra Bold Italics" charset="1" panose="020B0906030804020204"/>
      <p:regular r:id="rId13"/>
    </p:embeddedFont>
    <p:embeddedFont>
      <p:font typeface="Gagalin" charset="1" panose="00000500000000000000"/>
      <p:regular r:id="rId14"/>
    </p:embeddedFont>
    <p:embeddedFont>
      <p:font typeface="Dreaming Outloud All Caps" charset="1" panose="00000500000000000000"/>
      <p:regular r:id="rId15"/>
    </p:embeddedFont>
    <p:embeddedFont>
      <p:font typeface="Dreaming Outloud All Caps Italics" charset="1" panose="00000500000000000000"/>
      <p:regular r:id="rId16"/>
    </p:embeddedFont>
    <p:embeddedFont>
      <p:font typeface="Cakerolli" charset="1" panose="00000000000000000000"/>
      <p:regular r:id="rId17"/>
    </p:embeddedFont>
    <p:embeddedFont>
      <p:font typeface="Cakerolli Bold" charset="1" panose="00000000000000000000"/>
      <p:regular r:id="rId18"/>
    </p:embeddedFont>
    <p:embeddedFont>
      <p:font typeface="Cakerolli Italics" charset="1" panose="00000000000000000000"/>
      <p:regular r:id="rId19"/>
    </p:embeddedFont>
    <p:embeddedFont>
      <p:font typeface="Cakerolli Bold Italics" charset="1" panose="00000000000000000000"/>
      <p:regular r:id="rId20"/>
    </p:embeddedFont>
    <p:embeddedFont>
      <p:font typeface="Cakerolli Thin" charset="1" panose="00000000000000000000"/>
      <p:regular r:id="rId21"/>
    </p:embeddedFont>
    <p:embeddedFont>
      <p:font typeface="Cakerolli Thin Italics" charset="1" panose="00000000000000000000"/>
      <p:regular r:id="rId22"/>
    </p:embeddedFont>
    <p:embeddedFont>
      <p:font typeface="Cakerolli Light" charset="1" panose="00000000000000000000"/>
      <p:regular r:id="rId23"/>
    </p:embeddedFont>
    <p:embeddedFont>
      <p:font typeface="Cakerolli Light Italics" charset="1" panose="00000000000000000000"/>
      <p:regular r:id="rId24"/>
    </p:embeddedFont>
    <p:embeddedFont>
      <p:font typeface="Cakerolli Medium" charset="1" panose="00000000000000000000"/>
      <p:regular r:id="rId25"/>
    </p:embeddedFont>
    <p:embeddedFont>
      <p:font typeface="Cakerolli Medium Italics" charset="1" panose="00000000000000000000"/>
      <p:regular r:id="rId26"/>
    </p:embeddedFont>
    <p:embeddedFont>
      <p:font typeface="Cakerolli Semi-Bold" charset="1" panose="00000000000000000000"/>
      <p:regular r:id="rId27"/>
    </p:embeddedFont>
    <p:embeddedFont>
      <p:font typeface="Cakerolli Semi-Bold Italics" charset="1" panose="00000000000000000000"/>
      <p:regular r:id="rId28"/>
    </p:embeddedFont>
    <p:embeddedFont>
      <p:font typeface="Cakerolli Ultra-Bold" charset="1" panose="00000000000000000000"/>
      <p:regular r:id="rId29"/>
    </p:embeddedFont>
    <p:embeddedFont>
      <p:font typeface="Cakerolli Ultra-Bold Italics" charset="1" panose="00000000000000000000"/>
      <p:regular r:id="rId30"/>
    </p:embeddedFont>
    <p:embeddedFont>
      <p:font typeface="Cakerolli Heavy" charset="1" panose="00000000000000000000"/>
      <p:regular r:id="rId31"/>
    </p:embeddedFont>
    <p:embeddedFont>
      <p:font typeface="Cakerolli Heavy Italics" charset="1" panose="00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slides/slide1.xml" Type="http://schemas.openxmlformats.org/officeDocument/2006/relationships/slide"/><Relationship Id="rId34" Target="slides/slide2.xml" Type="http://schemas.openxmlformats.org/officeDocument/2006/relationships/slide"/><Relationship Id="rId35" Target="slides/slide3.xml" Type="http://schemas.openxmlformats.org/officeDocument/2006/relationships/slide"/><Relationship Id="rId36" Target="slides/slide4.xml" Type="http://schemas.openxmlformats.org/officeDocument/2006/relationships/slide"/><Relationship Id="rId37" Target="slides/slide5.xml" Type="http://schemas.openxmlformats.org/officeDocument/2006/relationships/slide"/><Relationship Id="rId38" Target="slides/slide6.xml" Type="http://schemas.openxmlformats.org/officeDocument/2006/relationships/slide"/><Relationship Id="rId39" Target="slides/slide7.xml" Type="http://schemas.openxmlformats.org/officeDocument/2006/relationships/slide"/><Relationship Id="rId4" Target="theme/theme1.xml" Type="http://schemas.openxmlformats.org/officeDocument/2006/relationships/theme"/><Relationship Id="rId40" Target="slides/slide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jpeg" Type="http://schemas.openxmlformats.org/officeDocument/2006/relationships/image"/><Relationship Id="rId9" Target="../media/image2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BB98E"/>
        </a:solidFill>
      </p:bgPr>
    </p:bg>
    <p:spTree>
      <p:nvGrpSpPr>
        <p:cNvPr id="1" name=""/>
        <p:cNvGrpSpPr/>
        <p:nvPr/>
      </p:nvGrpSpPr>
      <p:grpSpPr>
        <a:xfrm>
          <a:off x="0" y="0"/>
          <a:ext cx="0" cy="0"/>
          <a:chOff x="0" y="0"/>
          <a:chExt cx="0" cy="0"/>
        </a:xfrm>
      </p:grpSpPr>
      <p:sp>
        <p:nvSpPr>
          <p:cNvPr name="Freeform 2" id="2"/>
          <p:cNvSpPr/>
          <p:nvPr/>
        </p:nvSpPr>
        <p:spPr>
          <a:xfrm flipH="false" flipV="false" rot="0">
            <a:off x="-1108929" y="-6923496"/>
            <a:ext cx="22319925" cy="22319925"/>
          </a:xfrm>
          <a:custGeom>
            <a:avLst/>
            <a:gdLst/>
            <a:ahLst/>
            <a:cxnLst/>
            <a:rect r="r" b="b" t="t" l="l"/>
            <a:pathLst>
              <a:path h="22319925" w="22319925">
                <a:moveTo>
                  <a:pt x="0" y="0"/>
                </a:moveTo>
                <a:lnTo>
                  <a:pt x="22319925" y="0"/>
                </a:lnTo>
                <a:lnTo>
                  <a:pt x="22319925" y="22319925"/>
                </a:lnTo>
                <a:lnTo>
                  <a:pt x="0" y="22319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197903" y="1247218"/>
            <a:ext cx="2786969" cy="1463920"/>
            <a:chOff x="0" y="0"/>
            <a:chExt cx="742706" cy="390123"/>
          </a:xfrm>
        </p:grpSpPr>
        <p:sp>
          <p:nvSpPr>
            <p:cNvPr name="Freeform 4" id="4"/>
            <p:cNvSpPr/>
            <p:nvPr/>
          </p:nvSpPr>
          <p:spPr>
            <a:xfrm flipH="false" flipV="false" rot="0">
              <a:off x="0" y="0"/>
              <a:ext cx="742706" cy="390123"/>
            </a:xfrm>
            <a:custGeom>
              <a:avLst/>
              <a:gdLst/>
              <a:ahLst/>
              <a:cxnLst/>
              <a:rect r="r" b="b" t="t" l="l"/>
              <a:pathLst>
                <a:path h="390123" w="742706">
                  <a:moveTo>
                    <a:pt x="141673" y="0"/>
                  </a:moveTo>
                  <a:lnTo>
                    <a:pt x="601033" y="0"/>
                  </a:lnTo>
                  <a:cubicBezTo>
                    <a:pt x="638607" y="0"/>
                    <a:pt x="674642" y="14926"/>
                    <a:pt x="701211" y="41495"/>
                  </a:cubicBezTo>
                  <a:cubicBezTo>
                    <a:pt x="727780" y="68064"/>
                    <a:pt x="742706" y="104099"/>
                    <a:pt x="742706" y="141673"/>
                  </a:cubicBezTo>
                  <a:lnTo>
                    <a:pt x="742706" y="248451"/>
                  </a:lnTo>
                  <a:cubicBezTo>
                    <a:pt x="742706" y="286025"/>
                    <a:pt x="727780" y="322060"/>
                    <a:pt x="701211" y="348628"/>
                  </a:cubicBezTo>
                  <a:cubicBezTo>
                    <a:pt x="674642" y="375197"/>
                    <a:pt x="638607" y="390123"/>
                    <a:pt x="601033" y="390123"/>
                  </a:cubicBezTo>
                  <a:lnTo>
                    <a:pt x="141673" y="390123"/>
                  </a:lnTo>
                  <a:cubicBezTo>
                    <a:pt x="104099" y="390123"/>
                    <a:pt x="68064" y="375197"/>
                    <a:pt x="41495" y="348628"/>
                  </a:cubicBezTo>
                  <a:cubicBezTo>
                    <a:pt x="14926" y="322060"/>
                    <a:pt x="0" y="286025"/>
                    <a:pt x="0" y="248451"/>
                  </a:cubicBezTo>
                  <a:lnTo>
                    <a:pt x="0" y="141673"/>
                  </a:lnTo>
                  <a:cubicBezTo>
                    <a:pt x="0" y="104099"/>
                    <a:pt x="14926" y="68064"/>
                    <a:pt x="41495" y="41495"/>
                  </a:cubicBezTo>
                  <a:cubicBezTo>
                    <a:pt x="68064" y="14926"/>
                    <a:pt x="104099" y="0"/>
                    <a:pt x="141673" y="0"/>
                  </a:cubicBezTo>
                  <a:close/>
                </a:path>
              </a:pathLst>
            </a:custGeom>
            <a:solidFill>
              <a:srgbClr val="EFA500"/>
            </a:solidFill>
          </p:spPr>
        </p:sp>
        <p:sp>
          <p:nvSpPr>
            <p:cNvPr name="TextBox 5" id="5"/>
            <p:cNvSpPr txBox="true"/>
            <p:nvPr/>
          </p:nvSpPr>
          <p:spPr>
            <a:xfrm>
              <a:off x="0" y="-38100"/>
              <a:ext cx="742706" cy="428223"/>
            </a:xfrm>
            <a:prstGeom prst="rect">
              <a:avLst/>
            </a:prstGeom>
          </p:spPr>
          <p:txBody>
            <a:bodyPr anchor="ctr" rtlCol="false" tIns="50206" lIns="50206" bIns="50206" rIns="50206"/>
            <a:lstStyle/>
            <a:p>
              <a:pPr algn="ctr">
                <a:lnSpc>
                  <a:spcPts val="2660"/>
                </a:lnSpc>
              </a:pPr>
            </a:p>
          </p:txBody>
        </p:sp>
      </p:grpSp>
      <p:grpSp>
        <p:nvGrpSpPr>
          <p:cNvPr name="Group 6" id="6"/>
          <p:cNvGrpSpPr/>
          <p:nvPr/>
        </p:nvGrpSpPr>
        <p:grpSpPr>
          <a:xfrm rot="0">
            <a:off x="14197903" y="2876706"/>
            <a:ext cx="2786969" cy="1463920"/>
            <a:chOff x="0" y="0"/>
            <a:chExt cx="742706" cy="390123"/>
          </a:xfrm>
        </p:grpSpPr>
        <p:sp>
          <p:nvSpPr>
            <p:cNvPr name="Freeform 7" id="7"/>
            <p:cNvSpPr/>
            <p:nvPr/>
          </p:nvSpPr>
          <p:spPr>
            <a:xfrm flipH="false" flipV="false" rot="0">
              <a:off x="0" y="0"/>
              <a:ext cx="742706" cy="390123"/>
            </a:xfrm>
            <a:custGeom>
              <a:avLst/>
              <a:gdLst/>
              <a:ahLst/>
              <a:cxnLst/>
              <a:rect r="r" b="b" t="t" l="l"/>
              <a:pathLst>
                <a:path h="390123" w="742706">
                  <a:moveTo>
                    <a:pt x="141673" y="0"/>
                  </a:moveTo>
                  <a:lnTo>
                    <a:pt x="601033" y="0"/>
                  </a:lnTo>
                  <a:cubicBezTo>
                    <a:pt x="638607" y="0"/>
                    <a:pt x="674642" y="14926"/>
                    <a:pt x="701211" y="41495"/>
                  </a:cubicBezTo>
                  <a:cubicBezTo>
                    <a:pt x="727780" y="68064"/>
                    <a:pt x="742706" y="104099"/>
                    <a:pt x="742706" y="141673"/>
                  </a:cubicBezTo>
                  <a:lnTo>
                    <a:pt x="742706" y="248451"/>
                  </a:lnTo>
                  <a:cubicBezTo>
                    <a:pt x="742706" y="286025"/>
                    <a:pt x="727780" y="322060"/>
                    <a:pt x="701211" y="348628"/>
                  </a:cubicBezTo>
                  <a:cubicBezTo>
                    <a:pt x="674642" y="375197"/>
                    <a:pt x="638607" y="390123"/>
                    <a:pt x="601033" y="390123"/>
                  </a:cubicBezTo>
                  <a:lnTo>
                    <a:pt x="141673" y="390123"/>
                  </a:lnTo>
                  <a:cubicBezTo>
                    <a:pt x="104099" y="390123"/>
                    <a:pt x="68064" y="375197"/>
                    <a:pt x="41495" y="348628"/>
                  </a:cubicBezTo>
                  <a:cubicBezTo>
                    <a:pt x="14926" y="322060"/>
                    <a:pt x="0" y="286025"/>
                    <a:pt x="0" y="248451"/>
                  </a:cubicBezTo>
                  <a:lnTo>
                    <a:pt x="0" y="141673"/>
                  </a:lnTo>
                  <a:cubicBezTo>
                    <a:pt x="0" y="104099"/>
                    <a:pt x="14926" y="68064"/>
                    <a:pt x="41495" y="41495"/>
                  </a:cubicBezTo>
                  <a:cubicBezTo>
                    <a:pt x="68064" y="14926"/>
                    <a:pt x="104099" y="0"/>
                    <a:pt x="141673" y="0"/>
                  </a:cubicBezTo>
                  <a:close/>
                </a:path>
              </a:pathLst>
            </a:custGeom>
            <a:solidFill>
              <a:srgbClr val="FFC952"/>
            </a:solidFill>
          </p:spPr>
        </p:sp>
        <p:sp>
          <p:nvSpPr>
            <p:cNvPr name="TextBox 8" id="8"/>
            <p:cNvSpPr txBox="true"/>
            <p:nvPr/>
          </p:nvSpPr>
          <p:spPr>
            <a:xfrm>
              <a:off x="0" y="-38100"/>
              <a:ext cx="742706" cy="428223"/>
            </a:xfrm>
            <a:prstGeom prst="rect">
              <a:avLst/>
            </a:prstGeom>
          </p:spPr>
          <p:txBody>
            <a:bodyPr anchor="ctr" rtlCol="false" tIns="50206" lIns="50206" bIns="50206" rIns="50206"/>
            <a:lstStyle/>
            <a:p>
              <a:pPr algn="ctr">
                <a:lnSpc>
                  <a:spcPts val="2660"/>
                </a:lnSpc>
              </a:pPr>
            </a:p>
          </p:txBody>
        </p:sp>
      </p:grpSp>
      <p:grpSp>
        <p:nvGrpSpPr>
          <p:cNvPr name="Group 9" id="9"/>
          <p:cNvGrpSpPr/>
          <p:nvPr/>
        </p:nvGrpSpPr>
        <p:grpSpPr>
          <a:xfrm rot="0">
            <a:off x="14197903" y="4510070"/>
            <a:ext cx="2786969" cy="1463920"/>
            <a:chOff x="0" y="0"/>
            <a:chExt cx="742706" cy="390123"/>
          </a:xfrm>
        </p:grpSpPr>
        <p:sp>
          <p:nvSpPr>
            <p:cNvPr name="Freeform 10" id="10"/>
            <p:cNvSpPr/>
            <p:nvPr/>
          </p:nvSpPr>
          <p:spPr>
            <a:xfrm flipH="false" flipV="false" rot="0">
              <a:off x="0" y="0"/>
              <a:ext cx="742706" cy="390123"/>
            </a:xfrm>
            <a:custGeom>
              <a:avLst/>
              <a:gdLst/>
              <a:ahLst/>
              <a:cxnLst/>
              <a:rect r="r" b="b" t="t" l="l"/>
              <a:pathLst>
                <a:path h="390123" w="742706">
                  <a:moveTo>
                    <a:pt x="141673" y="0"/>
                  </a:moveTo>
                  <a:lnTo>
                    <a:pt x="601033" y="0"/>
                  </a:lnTo>
                  <a:cubicBezTo>
                    <a:pt x="638607" y="0"/>
                    <a:pt x="674642" y="14926"/>
                    <a:pt x="701211" y="41495"/>
                  </a:cubicBezTo>
                  <a:cubicBezTo>
                    <a:pt x="727780" y="68064"/>
                    <a:pt x="742706" y="104099"/>
                    <a:pt x="742706" y="141673"/>
                  </a:cubicBezTo>
                  <a:lnTo>
                    <a:pt x="742706" y="248451"/>
                  </a:lnTo>
                  <a:cubicBezTo>
                    <a:pt x="742706" y="286025"/>
                    <a:pt x="727780" y="322060"/>
                    <a:pt x="701211" y="348628"/>
                  </a:cubicBezTo>
                  <a:cubicBezTo>
                    <a:pt x="674642" y="375197"/>
                    <a:pt x="638607" y="390123"/>
                    <a:pt x="601033" y="390123"/>
                  </a:cubicBezTo>
                  <a:lnTo>
                    <a:pt x="141673" y="390123"/>
                  </a:lnTo>
                  <a:cubicBezTo>
                    <a:pt x="104099" y="390123"/>
                    <a:pt x="68064" y="375197"/>
                    <a:pt x="41495" y="348628"/>
                  </a:cubicBezTo>
                  <a:cubicBezTo>
                    <a:pt x="14926" y="322060"/>
                    <a:pt x="0" y="286025"/>
                    <a:pt x="0" y="248451"/>
                  </a:cubicBezTo>
                  <a:lnTo>
                    <a:pt x="0" y="141673"/>
                  </a:lnTo>
                  <a:cubicBezTo>
                    <a:pt x="0" y="104099"/>
                    <a:pt x="14926" y="68064"/>
                    <a:pt x="41495" y="41495"/>
                  </a:cubicBezTo>
                  <a:cubicBezTo>
                    <a:pt x="68064" y="14926"/>
                    <a:pt x="104099" y="0"/>
                    <a:pt x="141673" y="0"/>
                  </a:cubicBezTo>
                  <a:close/>
                </a:path>
              </a:pathLst>
            </a:custGeom>
            <a:solidFill>
              <a:srgbClr val="FFDB8C"/>
            </a:solidFill>
          </p:spPr>
        </p:sp>
        <p:sp>
          <p:nvSpPr>
            <p:cNvPr name="TextBox 11" id="11"/>
            <p:cNvSpPr txBox="true"/>
            <p:nvPr/>
          </p:nvSpPr>
          <p:spPr>
            <a:xfrm>
              <a:off x="0" y="-38100"/>
              <a:ext cx="742706" cy="428223"/>
            </a:xfrm>
            <a:prstGeom prst="rect">
              <a:avLst/>
            </a:prstGeom>
          </p:spPr>
          <p:txBody>
            <a:bodyPr anchor="ctr" rtlCol="false" tIns="50206" lIns="50206" bIns="50206" rIns="50206"/>
            <a:lstStyle/>
            <a:p>
              <a:pPr algn="ctr">
                <a:lnSpc>
                  <a:spcPts val="2660"/>
                </a:lnSpc>
              </a:pPr>
            </a:p>
          </p:txBody>
        </p:sp>
      </p:grpSp>
      <p:grpSp>
        <p:nvGrpSpPr>
          <p:cNvPr name="Group 12" id="12"/>
          <p:cNvGrpSpPr/>
          <p:nvPr/>
        </p:nvGrpSpPr>
        <p:grpSpPr>
          <a:xfrm rot="0">
            <a:off x="1028700" y="1124982"/>
            <a:ext cx="15175254" cy="8609769"/>
            <a:chOff x="0" y="0"/>
            <a:chExt cx="4044089" cy="2294437"/>
          </a:xfrm>
        </p:grpSpPr>
        <p:sp>
          <p:nvSpPr>
            <p:cNvPr name="Freeform 13" id="13"/>
            <p:cNvSpPr/>
            <p:nvPr/>
          </p:nvSpPr>
          <p:spPr>
            <a:xfrm flipH="false" flipV="false" rot="0">
              <a:off x="0" y="0"/>
              <a:ext cx="4044089" cy="2294437"/>
            </a:xfrm>
            <a:custGeom>
              <a:avLst/>
              <a:gdLst/>
              <a:ahLst/>
              <a:cxnLst/>
              <a:rect r="r" b="b" t="t" l="l"/>
              <a:pathLst>
                <a:path h="2294437" w="4044089">
                  <a:moveTo>
                    <a:pt x="26019" y="0"/>
                  </a:moveTo>
                  <a:lnTo>
                    <a:pt x="4018070" y="0"/>
                  </a:lnTo>
                  <a:cubicBezTo>
                    <a:pt x="4032440" y="0"/>
                    <a:pt x="4044089" y="11649"/>
                    <a:pt x="4044089" y="26019"/>
                  </a:cubicBezTo>
                  <a:lnTo>
                    <a:pt x="4044089" y="2268419"/>
                  </a:lnTo>
                  <a:cubicBezTo>
                    <a:pt x="4044089" y="2275319"/>
                    <a:pt x="4041348" y="2281937"/>
                    <a:pt x="4036468" y="2286817"/>
                  </a:cubicBezTo>
                  <a:cubicBezTo>
                    <a:pt x="4031589" y="2291696"/>
                    <a:pt x="4024971" y="2294437"/>
                    <a:pt x="4018070" y="2294437"/>
                  </a:cubicBezTo>
                  <a:lnTo>
                    <a:pt x="26019" y="2294437"/>
                  </a:lnTo>
                  <a:cubicBezTo>
                    <a:pt x="11649" y="2294437"/>
                    <a:pt x="0" y="2282788"/>
                    <a:pt x="0" y="2268419"/>
                  </a:cubicBezTo>
                  <a:lnTo>
                    <a:pt x="0" y="26019"/>
                  </a:lnTo>
                  <a:cubicBezTo>
                    <a:pt x="0" y="19118"/>
                    <a:pt x="2741" y="12500"/>
                    <a:pt x="7621" y="7621"/>
                  </a:cubicBezTo>
                  <a:cubicBezTo>
                    <a:pt x="12500" y="2741"/>
                    <a:pt x="19118" y="0"/>
                    <a:pt x="26019" y="0"/>
                  </a:cubicBezTo>
                  <a:close/>
                </a:path>
              </a:pathLst>
            </a:custGeom>
            <a:solidFill>
              <a:srgbClr val="FFFBF3"/>
            </a:solidFill>
          </p:spPr>
        </p:sp>
        <p:sp>
          <p:nvSpPr>
            <p:cNvPr name="TextBox 14" id="14"/>
            <p:cNvSpPr txBox="true"/>
            <p:nvPr/>
          </p:nvSpPr>
          <p:spPr>
            <a:xfrm>
              <a:off x="0" y="-38100"/>
              <a:ext cx="4044089" cy="2332537"/>
            </a:xfrm>
            <a:prstGeom prst="rect">
              <a:avLst/>
            </a:prstGeom>
          </p:spPr>
          <p:txBody>
            <a:bodyPr anchor="ctr" rtlCol="false" tIns="50206" lIns="50206" bIns="50206" rIns="50206"/>
            <a:lstStyle/>
            <a:p>
              <a:pPr algn="ctr">
                <a:lnSpc>
                  <a:spcPts val="2660"/>
                </a:lnSpc>
                <a:spcBef>
                  <a:spcPct val="0"/>
                </a:spcBef>
              </a:pPr>
            </a:p>
          </p:txBody>
        </p:sp>
      </p:grpSp>
      <p:grpSp>
        <p:nvGrpSpPr>
          <p:cNvPr name="Group 15" id="15"/>
          <p:cNvGrpSpPr/>
          <p:nvPr/>
        </p:nvGrpSpPr>
        <p:grpSpPr>
          <a:xfrm rot="0">
            <a:off x="1876570" y="1648100"/>
            <a:ext cx="801765" cy="80176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17" id="17"/>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18" id="18"/>
          <p:cNvGrpSpPr/>
          <p:nvPr/>
        </p:nvGrpSpPr>
        <p:grpSpPr>
          <a:xfrm rot="0">
            <a:off x="1876570" y="2711137"/>
            <a:ext cx="801765" cy="80176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20" id="20"/>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21" id="21"/>
          <p:cNvGrpSpPr/>
          <p:nvPr/>
        </p:nvGrpSpPr>
        <p:grpSpPr>
          <a:xfrm rot="0">
            <a:off x="1876570" y="3774175"/>
            <a:ext cx="801765" cy="80176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23" id="23"/>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24" id="24"/>
          <p:cNvGrpSpPr/>
          <p:nvPr/>
        </p:nvGrpSpPr>
        <p:grpSpPr>
          <a:xfrm rot="0">
            <a:off x="1876570" y="4837212"/>
            <a:ext cx="801765" cy="80176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26" id="26"/>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27" id="27"/>
          <p:cNvGrpSpPr/>
          <p:nvPr/>
        </p:nvGrpSpPr>
        <p:grpSpPr>
          <a:xfrm rot="0">
            <a:off x="1876570" y="5900249"/>
            <a:ext cx="801765" cy="80176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29" id="29"/>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30" id="30"/>
          <p:cNvGrpSpPr/>
          <p:nvPr/>
        </p:nvGrpSpPr>
        <p:grpSpPr>
          <a:xfrm rot="0">
            <a:off x="1876570" y="6963286"/>
            <a:ext cx="801765" cy="80176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32" id="32"/>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33" id="33"/>
          <p:cNvGrpSpPr/>
          <p:nvPr/>
        </p:nvGrpSpPr>
        <p:grpSpPr>
          <a:xfrm rot="0">
            <a:off x="1876570" y="8026323"/>
            <a:ext cx="801765" cy="80176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35" id="35"/>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sp>
        <p:nvSpPr>
          <p:cNvPr name="Freeform 36" id="36"/>
          <p:cNvSpPr/>
          <p:nvPr/>
        </p:nvSpPr>
        <p:spPr>
          <a:xfrm flipH="false" flipV="false" rot="-340901">
            <a:off x="3517385" y="3244500"/>
            <a:ext cx="11096413" cy="4436148"/>
          </a:xfrm>
          <a:custGeom>
            <a:avLst/>
            <a:gdLst/>
            <a:ahLst/>
            <a:cxnLst/>
            <a:rect r="r" b="b" t="t" l="l"/>
            <a:pathLst>
              <a:path h="4436148" w="11096413">
                <a:moveTo>
                  <a:pt x="0" y="0"/>
                </a:moveTo>
                <a:lnTo>
                  <a:pt x="11096412" y="0"/>
                </a:lnTo>
                <a:lnTo>
                  <a:pt x="11096412" y="4436148"/>
                </a:lnTo>
                <a:lnTo>
                  <a:pt x="0" y="44361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0">
            <a:off x="3413814" y="3151687"/>
            <a:ext cx="11460372" cy="4581652"/>
          </a:xfrm>
          <a:custGeom>
            <a:avLst/>
            <a:gdLst/>
            <a:ahLst/>
            <a:cxnLst/>
            <a:rect r="r" b="b" t="t" l="l"/>
            <a:pathLst>
              <a:path h="4581652" w="11460372">
                <a:moveTo>
                  <a:pt x="0" y="0"/>
                </a:moveTo>
                <a:lnTo>
                  <a:pt x="11460372" y="0"/>
                </a:lnTo>
                <a:lnTo>
                  <a:pt x="11460372" y="4581652"/>
                </a:lnTo>
                <a:lnTo>
                  <a:pt x="0" y="45816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12388212" y="6051592"/>
            <a:ext cx="2074632" cy="2167441"/>
          </a:xfrm>
          <a:custGeom>
            <a:avLst/>
            <a:gdLst/>
            <a:ahLst/>
            <a:cxnLst/>
            <a:rect r="r" b="b" t="t" l="l"/>
            <a:pathLst>
              <a:path h="2167441" w="2074632">
                <a:moveTo>
                  <a:pt x="0" y="0"/>
                </a:moveTo>
                <a:lnTo>
                  <a:pt x="2074632" y="0"/>
                </a:lnTo>
                <a:lnTo>
                  <a:pt x="2074632" y="2167441"/>
                </a:lnTo>
                <a:lnTo>
                  <a:pt x="0" y="21674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9" id="39"/>
          <p:cNvSpPr/>
          <p:nvPr/>
        </p:nvSpPr>
        <p:spPr>
          <a:xfrm flipH="false" flipV="false" rot="0">
            <a:off x="3777520" y="2447888"/>
            <a:ext cx="1710979" cy="1787520"/>
          </a:xfrm>
          <a:custGeom>
            <a:avLst/>
            <a:gdLst/>
            <a:ahLst/>
            <a:cxnLst/>
            <a:rect r="r" b="b" t="t" l="l"/>
            <a:pathLst>
              <a:path h="1787520" w="1710979">
                <a:moveTo>
                  <a:pt x="0" y="0"/>
                </a:moveTo>
                <a:lnTo>
                  <a:pt x="1710979" y="0"/>
                </a:lnTo>
                <a:lnTo>
                  <a:pt x="1710979" y="1787520"/>
                </a:lnTo>
                <a:lnTo>
                  <a:pt x="0" y="17875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0" id="40"/>
          <p:cNvSpPr txBox="true"/>
          <p:nvPr/>
        </p:nvSpPr>
        <p:spPr>
          <a:xfrm rot="0">
            <a:off x="3777520" y="1235256"/>
            <a:ext cx="11158837" cy="1136432"/>
          </a:xfrm>
          <a:prstGeom prst="rect">
            <a:avLst/>
          </a:prstGeom>
        </p:spPr>
        <p:txBody>
          <a:bodyPr anchor="t" rtlCol="false" tIns="0" lIns="0" bIns="0" rIns="0">
            <a:spAutoFit/>
          </a:bodyPr>
          <a:lstStyle/>
          <a:p>
            <a:pPr algn="ctr">
              <a:lnSpc>
                <a:spcPts val="9287"/>
              </a:lnSpc>
            </a:pPr>
            <a:r>
              <a:rPr lang="en-US" sz="6633">
                <a:solidFill>
                  <a:srgbClr val="6C3426"/>
                </a:solidFill>
                <a:latin typeface="Gagalin"/>
              </a:rPr>
              <a:t>dasar sistem komputer 2023</a:t>
            </a:r>
          </a:p>
        </p:txBody>
      </p:sp>
      <p:sp>
        <p:nvSpPr>
          <p:cNvPr name="TextBox 41" id="41"/>
          <p:cNvSpPr txBox="true"/>
          <p:nvPr/>
        </p:nvSpPr>
        <p:spPr>
          <a:xfrm rot="0">
            <a:off x="4500409" y="2810969"/>
            <a:ext cx="9697494" cy="4008559"/>
          </a:xfrm>
          <a:prstGeom prst="rect">
            <a:avLst/>
          </a:prstGeom>
        </p:spPr>
        <p:txBody>
          <a:bodyPr anchor="t" rtlCol="false" tIns="0" lIns="0" bIns="0" rIns="0">
            <a:spAutoFit/>
          </a:bodyPr>
          <a:lstStyle/>
          <a:p>
            <a:pPr algn="ctr">
              <a:lnSpc>
                <a:spcPts val="5855"/>
              </a:lnSpc>
            </a:pPr>
            <a:r>
              <a:rPr lang="en-US" sz="4182">
                <a:solidFill>
                  <a:srgbClr val="A85919"/>
                </a:solidFill>
                <a:latin typeface="Cakerolli Medium"/>
              </a:rPr>
              <a:t>Oleh : </a:t>
            </a:r>
          </a:p>
          <a:p>
            <a:pPr>
              <a:lnSpc>
                <a:spcPts val="5855"/>
              </a:lnSpc>
            </a:pPr>
            <a:r>
              <a:rPr lang="en-US" sz="4182">
                <a:solidFill>
                  <a:srgbClr val="A85919"/>
                </a:solidFill>
                <a:latin typeface="Cakerolli Medium"/>
              </a:rPr>
              <a:t>NAMA    : CHYNTYA KHUNI KHUMAIROH</a:t>
            </a:r>
          </a:p>
          <a:p>
            <a:pPr>
              <a:lnSpc>
                <a:spcPts val="5855"/>
              </a:lnSpc>
            </a:pPr>
            <a:r>
              <a:rPr lang="en-US" sz="4182">
                <a:solidFill>
                  <a:srgbClr val="A85919"/>
                </a:solidFill>
                <a:latin typeface="Cakerolli Medium"/>
              </a:rPr>
              <a:t>NIM       : 2300018135</a:t>
            </a:r>
          </a:p>
          <a:p>
            <a:pPr>
              <a:lnSpc>
                <a:spcPts val="5855"/>
              </a:lnSpc>
            </a:pPr>
            <a:r>
              <a:rPr lang="en-US" sz="4182">
                <a:solidFill>
                  <a:srgbClr val="A85919"/>
                </a:solidFill>
                <a:latin typeface="Cakerolli Medium"/>
              </a:rPr>
              <a:t>KELAS    : C</a:t>
            </a:r>
          </a:p>
          <a:p>
            <a:pPr>
              <a:lnSpc>
                <a:spcPts val="5855"/>
              </a:lnSpc>
            </a:pPr>
            <a:r>
              <a:rPr lang="en-US" sz="4182">
                <a:solidFill>
                  <a:srgbClr val="A85919"/>
                </a:solidFill>
                <a:latin typeface="Cakerolli Medium"/>
              </a:rPr>
              <a:t>DOSEN PENGAMPU : ALI TARMUJI S.T., M.Cs.</a:t>
            </a:r>
          </a:p>
        </p:txBody>
      </p:sp>
      <p:sp>
        <p:nvSpPr>
          <p:cNvPr name="TextBox 42" id="42"/>
          <p:cNvSpPr txBox="true"/>
          <p:nvPr/>
        </p:nvSpPr>
        <p:spPr>
          <a:xfrm rot="0">
            <a:off x="3564582" y="2074586"/>
            <a:ext cx="11158837" cy="1136432"/>
          </a:xfrm>
          <a:prstGeom prst="rect">
            <a:avLst/>
          </a:prstGeom>
        </p:spPr>
        <p:txBody>
          <a:bodyPr anchor="t" rtlCol="false" tIns="0" lIns="0" bIns="0" rIns="0">
            <a:spAutoFit/>
          </a:bodyPr>
          <a:lstStyle/>
          <a:p>
            <a:pPr algn="ctr">
              <a:lnSpc>
                <a:spcPts val="9287"/>
              </a:lnSpc>
            </a:pPr>
            <a:r>
              <a:rPr lang="en-US" sz="6633">
                <a:solidFill>
                  <a:srgbClr val="6C3426"/>
                </a:solidFill>
                <a:latin typeface="Gagalin"/>
              </a:rPr>
              <a:t>tp-dsk 2023</a:t>
            </a:r>
          </a:p>
        </p:txBody>
      </p:sp>
      <p:sp>
        <p:nvSpPr>
          <p:cNvPr name="TextBox 43" id="43"/>
          <p:cNvSpPr txBox="true"/>
          <p:nvPr/>
        </p:nvSpPr>
        <p:spPr>
          <a:xfrm rot="0">
            <a:off x="3777520" y="7059113"/>
            <a:ext cx="10121251" cy="2229011"/>
          </a:xfrm>
          <a:prstGeom prst="rect">
            <a:avLst/>
          </a:prstGeom>
        </p:spPr>
        <p:txBody>
          <a:bodyPr anchor="t" rtlCol="false" tIns="0" lIns="0" bIns="0" rIns="0">
            <a:spAutoFit/>
          </a:bodyPr>
          <a:lstStyle/>
          <a:p>
            <a:pPr algn="ctr">
              <a:lnSpc>
                <a:spcPts val="5998"/>
              </a:lnSpc>
            </a:pPr>
            <a:r>
              <a:rPr lang="en-US" sz="4284">
                <a:solidFill>
                  <a:srgbClr val="6C3426"/>
                </a:solidFill>
                <a:latin typeface="Gagalin"/>
              </a:rPr>
              <a:t>prodi informatika</a:t>
            </a:r>
          </a:p>
          <a:p>
            <a:pPr algn="ctr">
              <a:lnSpc>
                <a:spcPts val="5998"/>
              </a:lnSpc>
            </a:pPr>
            <a:r>
              <a:rPr lang="en-US" sz="4284">
                <a:solidFill>
                  <a:srgbClr val="6C3426"/>
                </a:solidFill>
                <a:latin typeface="Gagalin"/>
              </a:rPr>
              <a:t>fakultas teknologi industri </a:t>
            </a:r>
          </a:p>
          <a:p>
            <a:pPr algn="ctr">
              <a:lnSpc>
                <a:spcPts val="5998"/>
              </a:lnSpc>
            </a:pPr>
            <a:r>
              <a:rPr lang="en-US" sz="4284">
                <a:solidFill>
                  <a:srgbClr val="6C3426"/>
                </a:solidFill>
                <a:latin typeface="Gagalin"/>
              </a:rPr>
              <a:t>universitas ahmad dahlan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BB98E"/>
        </a:solidFill>
      </p:bgPr>
    </p:bg>
    <p:spTree>
      <p:nvGrpSpPr>
        <p:cNvPr id="1" name=""/>
        <p:cNvGrpSpPr/>
        <p:nvPr/>
      </p:nvGrpSpPr>
      <p:grpSpPr>
        <a:xfrm>
          <a:off x="0" y="0"/>
          <a:ext cx="0" cy="0"/>
          <a:chOff x="0" y="0"/>
          <a:chExt cx="0" cy="0"/>
        </a:xfrm>
      </p:grpSpPr>
      <p:sp>
        <p:nvSpPr>
          <p:cNvPr name="Freeform 2" id="2"/>
          <p:cNvSpPr/>
          <p:nvPr/>
        </p:nvSpPr>
        <p:spPr>
          <a:xfrm flipH="false" flipV="false" rot="0">
            <a:off x="-1108929" y="-6923496"/>
            <a:ext cx="22319925" cy="22319925"/>
          </a:xfrm>
          <a:custGeom>
            <a:avLst/>
            <a:gdLst/>
            <a:ahLst/>
            <a:cxnLst/>
            <a:rect r="r" b="b" t="t" l="l"/>
            <a:pathLst>
              <a:path h="22319925" w="22319925">
                <a:moveTo>
                  <a:pt x="0" y="0"/>
                </a:moveTo>
                <a:lnTo>
                  <a:pt x="22319925" y="0"/>
                </a:lnTo>
                <a:lnTo>
                  <a:pt x="22319925" y="22319925"/>
                </a:lnTo>
                <a:lnTo>
                  <a:pt x="0" y="22319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197903" y="1247218"/>
            <a:ext cx="2786969" cy="1463920"/>
            <a:chOff x="0" y="0"/>
            <a:chExt cx="742706" cy="390123"/>
          </a:xfrm>
        </p:grpSpPr>
        <p:sp>
          <p:nvSpPr>
            <p:cNvPr name="Freeform 4" id="4"/>
            <p:cNvSpPr/>
            <p:nvPr/>
          </p:nvSpPr>
          <p:spPr>
            <a:xfrm flipH="false" flipV="false" rot="0">
              <a:off x="0" y="0"/>
              <a:ext cx="742706" cy="390123"/>
            </a:xfrm>
            <a:custGeom>
              <a:avLst/>
              <a:gdLst/>
              <a:ahLst/>
              <a:cxnLst/>
              <a:rect r="r" b="b" t="t" l="l"/>
              <a:pathLst>
                <a:path h="390123" w="742706">
                  <a:moveTo>
                    <a:pt x="141673" y="0"/>
                  </a:moveTo>
                  <a:lnTo>
                    <a:pt x="601033" y="0"/>
                  </a:lnTo>
                  <a:cubicBezTo>
                    <a:pt x="638607" y="0"/>
                    <a:pt x="674642" y="14926"/>
                    <a:pt x="701211" y="41495"/>
                  </a:cubicBezTo>
                  <a:cubicBezTo>
                    <a:pt x="727780" y="68064"/>
                    <a:pt x="742706" y="104099"/>
                    <a:pt x="742706" y="141673"/>
                  </a:cubicBezTo>
                  <a:lnTo>
                    <a:pt x="742706" y="248451"/>
                  </a:lnTo>
                  <a:cubicBezTo>
                    <a:pt x="742706" y="286025"/>
                    <a:pt x="727780" y="322060"/>
                    <a:pt x="701211" y="348628"/>
                  </a:cubicBezTo>
                  <a:cubicBezTo>
                    <a:pt x="674642" y="375197"/>
                    <a:pt x="638607" y="390123"/>
                    <a:pt x="601033" y="390123"/>
                  </a:cubicBezTo>
                  <a:lnTo>
                    <a:pt x="141673" y="390123"/>
                  </a:lnTo>
                  <a:cubicBezTo>
                    <a:pt x="104099" y="390123"/>
                    <a:pt x="68064" y="375197"/>
                    <a:pt x="41495" y="348628"/>
                  </a:cubicBezTo>
                  <a:cubicBezTo>
                    <a:pt x="14926" y="322060"/>
                    <a:pt x="0" y="286025"/>
                    <a:pt x="0" y="248451"/>
                  </a:cubicBezTo>
                  <a:lnTo>
                    <a:pt x="0" y="141673"/>
                  </a:lnTo>
                  <a:cubicBezTo>
                    <a:pt x="0" y="104099"/>
                    <a:pt x="14926" y="68064"/>
                    <a:pt x="41495" y="41495"/>
                  </a:cubicBezTo>
                  <a:cubicBezTo>
                    <a:pt x="68064" y="14926"/>
                    <a:pt x="104099" y="0"/>
                    <a:pt x="141673" y="0"/>
                  </a:cubicBezTo>
                  <a:close/>
                </a:path>
              </a:pathLst>
            </a:custGeom>
            <a:solidFill>
              <a:srgbClr val="EFA500"/>
            </a:solidFill>
          </p:spPr>
        </p:sp>
        <p:sp>
          <p:nvSpPr>
            <p:cNvPr name="TextBox 5" id="5"/>
            <p:cNvSpPr txBox="true"/>
            <p:nvPr/>
          </p:nvSpPr>
          <p:spPr>
            <a:xfrm>
              <a:off x="0" y="-38100"/>
              <a:ext cx="742706" cy="428223"/>
            </a:xfrm>
            <a:prstGeom prst="rect">
              <a:avLst/>
            </a:prstGeom>
          </p:spPr>
          <p:txBody>
            <a:bodyPr anchor="ctr" rtlCol="false" tIns="50206" lIns="50206" bIns="50206" rIns="50206"/>
            <a:lstStyle/>
            <a:p>
              <a:pPr algn="ctr">
                <a:lnSpc>
                  <a:spcPts val="2660"/>
                </a:lnSpc>
              </a:pPr>
            </a:p>
          </p:txBody>
        </p:sp>
      </p:grpSp>
      <p:grpSp>
        <p:nvGrpSpPr>
          <p:cNvPr name="Group 6" id="6"/>
          <p:cNvGrpSpPr/>
          <p:nvPr/>
        </p:nvGrpSpPr>
        <p:grpSpPr>
          <a:xfrm rot="0">
            <a:off x="14197903" y="2876706"/>
            <a:ext cx="2786969" cy="1463920"/>
            <a:chOff x="0" y="0"/>
            <a:chExt cx="742706" cy="390123"/>
          </a:xfrm>
        </p:grpSpPr>
        <p:sp>
          <p:nvSpPr>
            <p:cNvPr name="Freeform 7" id="7"/>
            <p:cNvSpPr/>
            <p:nvPr/>
          </p:nvSpPr>
          <p:spPr>
            <a:xfrm flipH="false" flipV="false" rot="0">
              <a:off x="0" y="0"/>
              <a:ext cx="742706" cy="390123"/>
            </a:xfrm>
            <a:custGeom>
              <a:avLst/>
              <a:gdLst/>
              <a:ahLst/>
              <a:cxnLst/>
              <a:rect r="r" b="b" t="t" l="l"/>
              <a:pathLst>
                <a:path h="390123" w="742706">
                  <a:moveTo>
                    <a:pt x="141673" y="0"/>
                  </a:moveTo>
                  <a:lnTo>
                    <a:pt x="601033" y="0"/>
                  </a:lnTo>
                  <a:cubicBezTo>
                    <a:pt x="638607" y="0"/>
                    <a:pt x="674642" y="14926"/>
                    <a:pt x="701211" y="41495"/>
                  </a:cubicBezTo>
                  <a:cubicBezTo>
                    <a:pt x="727780" y="68064"/>
                    <a:pt x="742706" y="104099"/>
                    <a:pt x="742706" y="141673"/>
                  </a:cubicBezTo>
                  <a:lnTo>
                    <a:pt x="742706" y="248451"/>
                  </a:lnTo>
                  <a:cubicBezTo>
                    <a:pt x="742706" y="286025"/>
                    <a:pt x="727780" y="322060"/>
                    <a:pt x="701211" y="348628"/>
                  </a:cubicBezTo>
                  <a:cubicBezTo>
                    <a:pt x="674642" y="375197"/>
                    <a:pt x="638607" y="390123"/>
                    <a:pt x="601033" y="390123"/>
                  </a:cubicBezTo>
                  <a:lnTo>
                    <a:pt x="141673" y="390123"/>
                  </a:lnTo>
                  <a:cubicBezTo>
                    <a:pt x="104099" y="390123"/>
                    <a:pt x="68064" y="375197"/>
                    <a:pt x="41495" y="348628"/>
                  </a:cubicBezTo>
                  <a:cubicBezTo>
                    <a:pt x="14926" y="322060"/>
                    <a:pt x="0" y="286025"/>
                    <a:pt x="0" y="248451"/>
                  </a:cubicBezTo>
                  <a:lnTo>
                    <a:pt x="0" y="141673"/>
                  </a:lnTo>
                  <a:cubicBezTo>
                    <a:pt x="0" y="104099"/>
                    <a:pt x="14926" y="68064"/>
                    <a:pt x="41495" y="41495"/>
                  </a:cubicBezTo>
                  <a:cubicBezTo>
                    <a:pt x="68064" y="14926"/>
                    <a:pt x="104099" y="0"/>
                    <a:pt x="141673" y="0"/>
                  </a:cubicBezTo>
                  <a:close/>
                </a:path>
              </a:pathLst>
            </a:custGeom>
            <a:solidFill>
              <a:srgbClr val="FFC952"/>
            </a:solidFill>
          </p:spPr>
        </p:sp>
        <p:sp>
          <p:nvSpPr>
            <p:cNvPr name="TextBox 8" id="8"/>
            <p:cNvSpPr txBox="true"/>
            <p:nvPr/>
          </p:nvSpPr>
          <p:spPr>
            <a:xfrm>
              <a:off x="0" y="-38100"/>
              <a:ext cx="742706" cy="428223"/>
            </a:xfrm>
            <a:prstGeom prst="rect">
              <a:avLst/>
            </a:prstGeom>
          </p:spPr>
          <p:txBody>
            <a:bodyPr anchor="ctr" rtlCol="false" tIns="50206" lIns="50206" bIns="50206" rIns="50206"/>
            <a:lstStyle/>
            <a:p>
              <a:pPr algn="ctr">
                <a:lnSpc>
                  <a:spcPts val="2660"/>
                </a:lnSpc>
              </a:pPr>
            </a:p>
          </p:txBody>
        </p:sp>
      </p:grpSp>
      <p:grpSp>
        <p:nvGrpSpPr>
          <p:cNvPr name="Group 9" id="9"/>
          <p:cNvGrpSpPr/>
          <p:nvPr/>
        </p:nvGrpSpPr>
        <p:grpSpPr>
          <a:xfrm rot="0">
            <a:off x="14197903" y="4510070"/>
            <a:ext cx="2786969" cy="1463920"/>
            <a:chOff x="0" y="0"/>
            <a:chExt cx="742706" cy="390123"/>
          </a:xfrm>
        </p:grpSpPr>
        <p:sp>
          <p:nvSpPr>
            <p:cNvPr name="Freeform 10" id="10"/>
            <p:cNvSpPr/>
            <p:nvPr/>
          </p:nvSpPr>
          <p:spPr>
            <a:xfrm flipH="false" flipV="false" rot="0">
              <a:off x="0" y="0"/>
              <a:ext cx="742706" cy="390123"/>
            </a:xfrm>
            <a:custGeom>
              <a:avLst/>
              <a:gdLst/>
              <a:ahLst/>
              <a:cxnLst/>
              <a:rect r="r" b="b" t="t" l="l"/>
              <a:pathLst>
                <a:path h="390123" w="742706">
                  <a:moveTo>
                    <a:pt x="141673" y="0"/>
                  </a:moveTo>
                  <a:lnTo>
                    <a:pt x="601033" y="0"/>
                  </a:lnTo>
                  <a:cubicBezTo>
                    <a:pt x="638607" y="0"/>
                    <a:pt x="674642" y="14926"/>
                    <a:pt x="701211" y="41495"/>
                  </a:cubicBezTo>
                  <a:cubicBezTo>
                    <a:pt x="727780" y="68064"/>
                    <a:pt x="742706" y="104099"/>
                    <a:pt x="742706" y="141673"/>
                  </a:cubicBezTo>
                  <a:lnTo>
                    <a:pt x="742706" y="248451"/>
                  </a:lnTo>
                  <a:cubicBezTo>
                    <a:pt x="742706" y="286025"/>
                    <a:pt x="727780" y="322060"/>
                    <a:pt x="701211" y="348628"/>
                  </a:cubicBezTo>
                  <a:cubicBezTo>
                    <a:pt x="674642" y="375197"/>
                    <a:pt x="638607" y="390123"/>
                    <a:pt x="601033" y="390123"/>
                  </a:cubicBezTo>
                  <a:lnTo>
                    <a:pt x="141673" y="390123"/>
                  </a:lnTo>
                  <a:cubicBezTo>
                    <a:pt x="104099" y="390123"/>
                    <a:pt x="68064" y="375197"/>
                    <a:pt x="41495" y="348628"/>
                  </a:cubicBezTo>
                  <a:cubicBezTo>
                    <a:pt x="14926" y="322060"/>
                    <a:pt x="0" y="286025"/>
                    <a:pt x="0" y="248451"/>
                  </a:cubicBezTo>
                  <a:lnTo>
                    <a:pt x="0" y="141673"/>
                  </a:lnTo>
                  <a:cubicBezTo>
                    <a:pt x="0" y="104099"/>
                    <a:pt x="14926" y="68064"/>
                    <a:pt x="41495" y="41495"/>
                  </a:cubicBezTo>
                  <a:cubicBezTo>
                    <a:pt x="68064" y="14926"/>
                    <a:pt x="104099" y="0"/>
                    <a:pt x="141673" y="0"/>
                  </a:cubicBezTo>
                  <a:close/>
                </a:path>
              </a:pathLst>
            </a:custGeom>
            <a:solidFill>
              <a:srgbClr val="FFDB8C"/>
            </a:solidFill>
          </p:spPr>
        </p:sp>
        <p:sp>
          <p:nvSpPr>
            <p:cNvPr name="TextBox 11" id="11"/>
            <p:cNvSpPr txBox="true"/>
            <p:nvPr/>
          </p:nvSpPr>
          <p:spPr>
            <a:xfrm>
              <a:off x="0" y="-38100"/>
              <a:ext cx="742706" cy="428223"/>
            </a:xfrm>
            <a:prstGeom prst="rect">
              <a:avLst/>
            </a:prstGeom>
          </p:spPr>
          <p:txBody>
            <a:bodyPr anchor="ctr" rtlCol="false" tIns="50206" lIns="50206" bIns="50206" rIns="50206"/>
            <a:lstStyle/>
            <a:p>
              <a:pPr algn="ctr">
                <a:lnSpc>
                  <a:spcPts val="2660"/>
                </a:lnSpc>
              </a:pPr>
            </a:p>
          </p:txBody>
        </p:sp>
      </p:grpSp>
      <p:grpSp>
        <p:nvGrpSpPr>
          <p:cNvPr name="Group 12" id="12"/>
          <p:cNvGrpSpPr/>
          <p:nvPr/>
        </p:nvGrpSpPr>
        <p:grpSpPr>
          <a:xfrm rot="0">
            <a:off x="1303127" y="1124982"/>
            <a:ext cx="14930422" cy="8133318"/>
            <a:chOff x="0" y="0"/>
            <a:chExt cx="3978843" cy="2167467"/>
          </a:xfrm>
        </p:grpSpPr>
        <p:sp>
          <p:nvSpPr>
            <p:cNvPr name="Freeform 13" id="13"/>
            <p:cNvSpPr/>
            <p:nvPr/>
          </p:nvSpPr>
          <p:spPr>
            <a:xfrm flipH="false" flipV="false" rot="0">
              <a:off x="0" y="0"/>
              <a:ext cx="3978843" cy="2167467"/>
            </a:xfrm>
            <a:custGeom>
              <a:avLst/>
              <a:gdLst/>
              <a:ahLst/>
              <a:cxnLst/>
              <a:rect r="r" b="b" t="t" l="l"/>
              <a:pathLst>
                <a:path h="2167467" w="3978843">
                  <a:moveTo>
                    <a:pt x="26445" y="0"/>
                  </a:moveTo>
                  <a:lnTo>
                    <a:pt x="3952398" y="0"/>
                  </a:lnTo>
                  <a:cubicBezTo>
                    <a:pt x="3967003" y="0"/>
                    <a:pt x="3978843" y="11840"/>
                    <a:pt x="3978843" y="26445"/>
                  </a:cubicBezTo>
                  <a:lnTo>
                    <a:pt x="3978843" y="2141021"/>
                  </a:lnTo>
                  <a:cubicBezTo>
                    <a:pt x="3978843" y="2155627"/>
                    <a:pt x="3967003" y="2167467"/>
                    <a:pt x="3952398" y="2167467"/>
                  </a:cubicBezTo>
                  <a:lnTo>
                    <a:pt x="26445" y="2167467"/>
                  </a:lnTo>
                  <a:cubicBezTo>
                    <a:pt x="19431" y="2167467"/>
                    <a:pt x="12705" y="2164680"/>
                    <a:pt x="7746" y="2159721"/>
                  </a:cubicBezTo>
                  <a:cubicBezTo>
                    <a:pt x="2786" y="2154762"/>
                    <a:pt x="0" y="2148035"/>
                    <a:pt x="0" y="2141021"/>
                  </a:cubicBezTo>
                  <a:lnTo>
                    <a:pt x="0" y="26445"/>
                  </a:lnTo>
                  <a:cubicBezTo>
                    <a:pt x="0" y="11840"/>
                    <a:pt x="11840" y="0"/>
                    <a:pt x="26445" y="0"/>
                  </a:cubicBezTo>
                  <a:close/>
                </a:path>
              </a:pathLst>
            </a:custGeom>
            <a:solidFill>
              <a:srgbClr val="FFFBF3"/>
            </a:solidFill>
          </p:spPr>
        </p:sp>
        <p:sp>
          <p:nvSpPr>
            <p:cNvPr name="TextBox 14" id="14"/>
            <p:cNvSpPr txBox="true"/>
            <p:nvPr/>
          </p:nvSpPr>
          <p:spPr>
            <a:xfrm>
              <a:off x="0" y="-38100"/>
              <a:ext cx="3978843" cy="2205567"/>
            </a:xfrm>
            <a:prstGeom prst="rect">
              <a:avLst/>
            </a:prstGeom>
          </p:spPr>
          <p:txBody>
            <a:bodyPr anchor="ctr" rtlCol="false" tIns="50206" lIns="50206" bIns="50206" rIns="50206"/>
            <a:lstStyle/>
            <a:p>
              <a:pPr algn="ctr">
                <a:lnSpc>
                  <a:spcPts val="2660"/>
                </a:lnSpc>
                <a:spcBef>
                  <a:spcPct val="0"/>
                </a:spcBef>
              </a:pPr>
            </a:p>
          </p:txBody>
        </p:sp>
      </p:grpSp>
      <p:grpSp>
        <p:nvGrpSpPr>
          <p:cNvPr name="Group 15" id="15"/>
          <p:cNvGrpSpPr/>
          <p:nvPr/>
        </p:nvGrpSpPr>
        <p:grpSpPr>
          <a:xfrm rot="0">
            <a:off x="1876570" y="1648100"/>
            <a:ext cx="801765" cy="80176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17" id="17"/>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18" id="18"/>
          <p:cNvGrpSpPr/>
          <p:nvPr/>
        </p:nvGrpSpPr>
        <p:grpSpPr>
          <a:xfrm rot="0">
            <a:off x="1876570" y="2711137"/>
            <a:ext cx="801765" cy="80176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20" id="20"/>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21" id="21"/>
          <p:cNvGrpSpPr/>
          <p:nvPr/>
        </p:nvGrpSpPr>
        <p:grpSpPr>
          <a:xfrm rot="0">
            <a:off x="1876570" y="3774175"/>
            <a:ext cx="801765" cy="80176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23" id="23"/>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24" id="24"/>
          <p:cNvGrpSpPr/>
          <p:nvPr/>
        </p:nvGrpSpPr>
        <p:grpSpPr>
          <a:xfrm rot="0">
            <a:off x="1876570" y="4837212"/>
            <a:ext cx="801765" cy="80176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26" id="26"/>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27" id="27"/>
          <p:cNvGrpSpPr/>
          <p:nvPr/>
        </p:nvGrpSpPr>
        <p:grpSpPr>
          <a:xfrm rot="0">
            <a:off x="1876570" y="5900249"/>
            <a:ext cx="801765" cy="80176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29" id="29"/>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30" id="30"/>
          <p:cNvGrpSpPr/>
          <p:nvPr/>
        </p:nvGrpSpPr>
        <p:grpSpPr>
          <a:xfrm rot="0">
            <a:off x="1876570" y="6963286"/>
            <a:ext cx="801765" cy="80176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32" id="32"/>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grpSp>
        <p:nvGrpSpPr>
          <p:cNvPr name="Group 33" id="33"/>
          <p:cNvGrpSpPr/>
          <p:nvPr/>
        </p:nvGrpSpPr>
        <p:grpSpPr>
          <a:xfrm rot="0">
            <a:off x="1876570" y="8026323"/>
            <a:ext cx="801765" cy="80176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B98E"/>
            </a:solidFill>
          </p:spPr>
        </p:sp>
        <p:sp>
          <p:nvSpPr>
            <p:cNvPr name="TextBox 35" id="35"/>
            <p:cNvSpPr txBox="true"/>
            <p:nvPr/>
          </p:nvSpPr>
          <p:spPr>
            <a:xfrm>
              <a:off x="76200" y="38100"/>
              <a:ext cx="660400" cy="698500"/>
            </a:xfrm>
            <a:prstGeom prst="rect">
              <a:avLst/>
            </a:prstGeom>
          </p:spPr>
          <p:txBody>
            <a:bodyPr anchor="ctr" rtlCol="false" tIns="50206" lIns="50206" bIns="50206" rIns="50206"/>
            <a:lstStyle/>
            <a:p>
              <a:pPr algn="ctr">
                <a:lnSpc>
                  <a:spcPts val="2660"/>
                </a:lnSpc>
              </a:pPr>
            </a:p>
          </p:txBody>
        </p:sp>
      </p:grpSp>
      <p:sp>
        <p:nvSpPr>
          <p:cNvPr name="Freeform 36" id="36"/>
          <p:cNvSpPr/>
          <p:nvPr/>
        </p:nvSpPr>
        <p:spPr>
          <a:xfrm flipH="false" flipV="false" rot="-340901">
            <a:off x="3517385" y="3244500"/>
            <a:ext cx="11096413" cy="4436148"/>
          </a:xfrm>
          <a:custGeom>
            <a:avLst/>
            <a:gdLst/>
            <a:ahLst/>
            <a:cxnLst/>
            <a:rect r="r" b="b" t="t" l="l"/>
            <a:pathLst>
              <a:path h="4436148" w="11096413">
                <a:moveTo>
                  <a:pt x="0" y="0"/>
                </a:moveTo>
                <a:lnTo>
                  <a:pt x="11096412" y="0"/>
                </a:lnTo>
                <a:lnTo>
                  <a:pt x="11096412" y="4436148"/>
                </a:lnTo>
                <a:lnTo>
                  <a:pt x="0" y="4436148"/>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0">
            <a:off x="15947557" y="7744369"/>
            <a:ext cx="2074632" cy="2167441"/>
          </a:xfrm>
          <a:custGeom>
            <a:avLst/>
            <a:gdLst/>
            <a:ahLst/>
            <a:cxnLst/>
            <a:rect r="r" b="b" t="t" l="l"/>
            <a:pathLst>
              <a:path h="2167441" w="2074632">
                <a:moveTo>
                  <a:pt x="0" y="0"/>
                </a:moveTo>
                <a:lnTo>
                  <a:pt x="2074632" y="0"/>
                </a:lnTo>
                <a:lnTo>
                  <a:pt x="2074632" y="2167440"/>
                </a:lnTo>
                <a:lnTo>
                  <a:pt x="0" y="2167440"/>
                </a:lnTo>
                <a:lnTo>
                  <a:pt x="0" y="0"/>
                </a:lnTo>
                <a:close/>
              </a:path>
            </a:pathLst>
          </a:custGeom>
          <a:blipFill>
            <a:blip r:embed="rId6">
              <a:alphaModFix amt="25000"/>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1614069" y="923618"/>
            <a:ext cx="1710979" cy="1787520"/>
          </a:xfrm>
          <a:custGeom>
            <a:avLst/>
            <a:gdLst/>
            <a:ahLst/>
            <a:cxnLst/>
            <a:rect r="r" b="b" t="t" l="l"/>
            <a:pathLst>
              <a:path h="1787520" w="1710979">
                <a:moveTo>
                  <a:pt x="0" y="0"/>
                </a:moveTo>
                <a:lnTo>
                  <a:pt x="1710979" y="0"/>
                </a:lnTo>
                <a:lnTo>
                  <a:pt x="1710979" y="1787519"/>
                </a:lnTo>
                <a:lnTo>
                  <a:pt x="0" y="17875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9" id="39"/>
          <p:cNvSpPr txBox="true"/>
          <p:nvPr/>
        </p:nvSpPr>
        <p:spPr>
          <a:xfrm rot="0">
            <a:off x="3066650" y="3109722"/>
            <a:ext cx="12154700" cy="3923369"/>
          </a:xfrm>
          <a:prstGeom prst="rect">
            <a:avLst/>
          </a:prstGeom>
        </p:spPr>
        <p:txBody>
          <a:bodyPr anchor="t" rtlCol="false" tIns="0" lIns="0" bIns="0" rIns="0">
            <a:spAutoFit/>
          </a:bodyPr>
          <a:lstStyle/>
          <a:p>
            <a:pPr algn="ctr">
              <a:lnSpc>
                <a:spcPts val="4846"/>
              </a:lnSpc>
            </a:pPr>
            <a:r>
              <a:rPr lang="en-US" sz="3461">
                <a:solidFill>
                  <a:srgbClr val="A85919"/>
                </a:solidFill>
                <a:latin typeface="Cakerolli Medium"/>
              </a:rPr>
              <a:t>Aplikasi Aritmatika Assembly adalah lingkungan pengembangan yang dirancang khusus untuk pemrograman dalam bahasa Assembly dengan fokus pada operasi aritmatika. Aplikasi ini menyediakan platform yang intuitif dan efisien bagi pengembang untuk menulis, menguji, dan memahami kode Assembly yang terkait dengan operasi matematika dasar.</a:t>
            </a:r>
          </a:p>
        </p:txBody>
      </p:sp>
      <p:sp>
        <p:nvSpPr>
          <p:cNvPr name="TextBox 40" id="40"/>
          <p:cNvSpPr txBox="true"/>
          <p:nvPr/>
        </p:nvSpPr>
        <p:spPr>
          <a:xfrm rot="0">
            <a:off x="2988241" y="1590950"/>
            <a:ext cx="12154700" cy="1188424"/>
          </a:xfrm>
          <a:prstGeom prst="rect">
            <a:avLst/>
          </a:prstGeom>
        </p:spPr>
        <p:txBody>
          <a:bodyPr anchor="t" rtlCol="false" tIns="0" lIns="0" bIns="0" rIns="0">
            <a:spAutoFit/>
          </a:bodyPr>
          <a:lstStyle/>
          <a:p>
            <a:pPr algn="ctr">
              <a:lnSpc>
                <a:spcPts val="4846"/>
              </a:lnSpc>
            </a:pPr>
            <a:r>
              <a:rPr lang="en-US" sz="3461">
                <a:solidFill>
                  <a:srgbClr val="A85919"/>
                </a:solidFill>
                <a:latin typeface="League Spartan"/>
              </a:rPr>
              <a:t>DESKRIPSI UMUM  OPERASI ARITMATIKA DALAM PEMROGAMAN BAHASA ASSEMBLY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BF3"/>
        </a:solidFill>
      </p:bgPr>
    </p:bg>
    <p:spTree>
      <p:nvGrpSpPr>
        <p:cNvPr id="1" name=""/>
        <p:cNvGrpSpPr/>
        <p:nvPr/>
      </p:nvGrpSpPr>
      <p:grpSpPr>
        <a:xfrm>
          <a:off x="0" y="0"/>
          <a:ext cx="0" cy="0"/>
          <a:chOff x="0" y="0"/>
          <a:chExt cx="0" cy="0"/>
        </a:xfrm>
      </p:grpSpPr>
      <p:sp>
        <p:nvSpPr>
          <p:cNvPr name="TextBox 2" id="2"/>
          <p:cNvSpPr txBox="true"/>
          <p:nvPr/>
        </p:nvSpPr>
        <p:spPr>
          <a:xfrm rot="0">
            <a:off x="2898256" y="2667553"/>
            <a:ext cx="12950851" cy="5942987"/>
          </a:xfrm>
          <a:prstGeom prst="rect">
            <a:avLst/>
          </a:prstGeom>
        </p:spPr>
        <p:txBody>
          <a:bodyPr anchor="t" rtlCol="false" tIns="0" lIns="0" bIns="0" rIns="0">
            <a:spAutoFit/>
          </a:bodyPr>
          <a:lstStyle/>
          <a:p>
            <a:pPr marL="1061853" indent="-530927" lvl="1">
              <a:lnSpc>
                <a:spcPts val="7377"/>
              </a:lnSpc>
              <a:buFont typeface="Arial"/>
              <a:buChar char="•"/>
            </a:pPr>
            <a:r>
              <a:rPr lang="en-US" sz="4918">
                <a:solidFill>
                  <a:srgbClr val="A85919"/>
                </a:solidFill>
                <a:latin typeface="Cakerolli Medium"/>
              </a:rPr>
              <a:t>Inisialisasi Register</a:t>
            </a:r>
          </a:p>
          <a:p>
            <a:pPr marL="1061853" indent="-530927" lvl="1">
              <a:lnSpc>
                <a:spcPts val="7377"/>
              </a:lnSpc>
              <a:buFont typeface="Arial"/>
              <a:buChar char="•"/>
            </a:pPr>
            <a:r>
              <a:rPr lang="en-US" sz="4918">
                <a:solidFill>
                  <a:srgbClr val="A85919"/>
                </a:solidFill>
                <a:latin typeface="Cakerolli Medium"/>
              </a:rPr>
              <a:t>Eksekusi Instruksi Aritmatika</a:t>
            </a:r>
          </a:p>
          <a:p>
            <a:pPr marL="1061853" indent="-530927" lvl="1">
              <a:lnSpc>
                <a:spcPts val="7377"/>
              </a:lnSpc>
              <a:buFont typeface="Arial"/>
              <a:buChar char="•"/>
            </a:pPr>
            <a:r>
              <a:rPr lang="en-US" sz="4918">
                <a:solidFill>
                  <a:srgbClr val="A85919"/>
                </a:solidFill>
                <a:latin typeface="Cakerolli Medium"/>
              </a:rPr>
              <a:t>Penyimpanan Hasil</a:t>
            </a:r>
          </a:p>
          <a:p>
            <a:pPr marL="1061853" indent="-530927" lvl="1">
              <a:lnSpc>
                <a:spcPts val="7377"/>
              </a:lnSpc>
              <a:buFont typeface="Arial"/>
              <a:buChar char="•"/>
            </a:pPr>
            <a:r>
              <a:rPr lang="en-US" sz="4918">
                <a:solidFill>
                  <a:srgbClr val="A85919"/>
                </a:solidFill>
                <a:latin typeface="Cakerolli Medium"/>
              </a:rPr>
              <a:t>Penanganan Tambahan</a:t>
            </a:r>
          </a:p>
          <a:p>
            <a:pPr marL="1061853" indent="-530927" lvl="1">
              <a:lnSpc>
                <a:spcPts val="7377"/>
              </a:lnSpc>
              <a:buFont typeface="Arial"/>
              <a:buChar char="•"/>
            </a:pPr>
            <a:r>
              <a:rPr lang="en-US" sz="4918">
                <a:solidFill>
                  <a:srgbClr val="A85919"/>
                </a:solidFill>
                <a:latin typeface="Cakerolli Medium"/>
              </a:rPr>
              <a:t>Berakhirnya Program</a:t>
            </a:r>
          </a:p>
          <a:p>
            <a:pPr algn="l">
              <a:lnSpc>
                <a:spcPts val="7377"/>
              </a:lnSpc>
            </a:pPr>
          </a:p>
        </p:txBody>
      </p:sp>
      <p:sp>
        <p:nvSpPr>
          <p:cNvPr name="Freeform 3" id="3"/>
          <p:cNvSpPr/>
          <p:nvPr/>
        </p:nvSpPr>
        <p:spPr>
          <a:xfrm flipH="false" flipV="false" rot="-2281562">
            <a:off x="-171933" y="2817788"/>
            <a:ext cx="2896810" cy="2693250"/>
          </a:xfrm>
          <a:custGeom>
            <a:avLst/>
            <a:gdLst/>
            <a:ahLst/>
            <a:cxnLst/>
            <a:rect r="r" b="b" t="t" l="l"/>
            <a:pathLst>
              <a:path h="2693250" w="2896810">
                <a:moveTo>
                  <a:pt x="0" y="0"/>
                </a:moveTo>
                <a:lnTo>
                  <a:pt x="2896809" y="0"/>
                </a:lnTo>
                <a:lnTo>
                  <a:pt x="2896809" y="2693250"/>
                </a:lnTo>
                <a:lnTo>
                  <a:pt x="0" y="2693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07646" y="7271345"/>
            <a:ext cx="5150349" cy="5069584"/>
          </a:xfrm>
          <a:custGeom>
            <a:avLst/>
            <a:gdLst/>
            <a:ahLst/>
            <a:cxnLst/>
            <a:rect r="r" b="b" t="t" l="l"/>
            <a:pathLst>
              <a:path h="5069584" w="5150349">
                <a:moveTo>
                  <a:pt x="0" y="0"/>
                </a:moveTo>
                <a:lnTo>
                  <a:pt x="5150349" y="0"/>
                </a:lnTo>
                <a:lnTo>
                  <a:pt x="5150349" y="5069584"/>
                </a:lnTo>
                <a:lnTo>
                  <a:pt x="0" y="50695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090177" y="809625"/>
            <a:ext cx="14107646" cy="1892299"/>
          </a:xfrm>
          <a:prstGeom prst="rect">
            <a:avLst/>
          </a:prstGeom>
        </p:spPr>
        <p:txBody>
          <a:bodyPr anchor="t" rtlCol="false" tIns="0" lIns="0" bIns="0" rIns="0">
            <a:spAutoFit/>
          </a:bodyPr>
          <a:lstStyle/>
          <a:p>
            <a:pPr algn="ctr">
              <a:lnSpc>
                <a:spcPts val="15400"/>
              </a:lnSpc>
            </a:pPr>
            <a:r>
              <a:rPr lang="en-US" sz="11000">
                <a:solidFill>
                  <a:srgbClr val="A85919"/>
                </a:solidFill>
                <a:latin typeface="Dreaming Outloud All Caps"/>
              </a:rPr>
              <a:t>ALUR KERJA PROGRAM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3286">
            <a:off x="2538511" y="2900245"/>
            <a:ext cx="6793820" cy="6620886"/>
          </a:xfrm>
          <a:custGeom>
            <a:avLst/>
            <a:gdLst/>
            <a:ahLst/>
            <a:cxnLst/>
            <a:rect r="r" b="b" t="t" l="l"/>
            <a:pathLst>
              <a:path h="6620886" w="6793820">
                <a:moveTo>
                  <a:pt x="0" y="0"/>
                </a:moveTo>
                <a:lnTo>
                  <a:pt x="6793821" y="0"/>
                </a:lnTo>
                <a:lnTo>
                  <a:pt x="6793821" y="6620886"/>
                </a:lnTo>
                <a:lnTo>
                  <a:pt x="0" y="6620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34805" y="3262985"/>
            <a:ext cx="6858595" cy="6684012"/>
          </a:xfrm>
          <a:custGeom>
            <a:avLst/>
            <a:gdLst/>
            <a:ahLst/>
            <a:cxnLst/>
            <a:rect r="r" b="b" t="t" l="l"/>
            <a:pathLst>
              <a:path h="6684012" w="6858595">
                <a:moveTo>
                  <a:pt x="0" y="0"/>
                </a:moveTo>
                <a:lnTo>
                  <a:pt x="6858595" y="0"/>
                </a:lnTo>
                <a:lnTo>
                  <a:pt x="6858595" y="6684012"/>
                </a:lnTo>
                <a:lnTo>
                  <a:pt x="0" y="66840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081922">
            <a:off x="2416974" y="3219565"/>
            <a:ext cx="2125253" cy="775717"/>
          </a:xfrm>
          <a:custGeom>
            <a:avLst/>
            <a:gdLst/>
            <a:ahLst/>
            <a:cxnLst/>
            <a:rect r="r" b="b" t="t" l="l"/>
            <a:pathLst>
              <a:path h="775717" w="2125253">
                <a:moveTo>
                  <a:pt x="0" y="0"/>
                </a:moveTo>
                <a:lnTo>
                  <a:pt x="2125253" y="0"/>
                </a:lnTo>
                <a:lnTo>
                  <a:pt x="2125253" y="775717"/>
                </a:lnTo>
                <a:lnTo>
                  <a:pt x="0" y="775717"/>
                </a:lnTo>
                <a:lnTo>
                  <a:pt x="0" y="0"/>
                </a:lnTo>
                <a:close/>
              </a:path>
            </a:pathLst>
          </a:custGeom>
          <a:blipFill>
            <a:blip r:embed="rId4"/>
            <a:stretch>
              <a:fillRect l="0" t="0" r="0" b="0"/>
            </a:stretch>
          </a:blipFill>
        </p:spPr>
      </p:sp>
      <p:sp>
        <p:nvSpPr>
          <p:cNvPr name="TextBox 5" id="5"/>
          <p:cNvSpPr txBox="true"/>
          <p:nvPr/>
        </p:nvSpPr>
        <p:spPr>
          <a:xfrm rot="0">
            <a:off x="1880855" y="809625"/>
            <a:ext cx="14526290" cy="1892299"/>
          </a:xfrm>
          <a:prstGeom prst="rect">
            <a:avLst/>
          </a:prstGeom>
        </p:spPr>
        <p:txBody>
          <a:bodyPr anchor="t" rtlCol="false" tIns="0" lIns="0" bIns="0" rIns="0">
            <a:spAutoFit/>
          </a:bodyPr>
          <a:lstStyle/>
          <a:p>
            <a:pPr algn="ctr">
              <a:lnSpc>
                <a:spcPts val="15400"/>
              </a:lnSpc>
            </a:pPr>
            <a:r>
              <a:rPr lang="en-US" sz="11000">
                <a:solidFill>
                  <a:srgbClr val="A85919"/>
                </a:solidFill>
                <a:latin typeface="Dreaming Outloud All Caps"/>
              </a:rPr>
              <a:t>fitur fitu program </a:t>
            </a:r>
          </a:p>
        </p:txBody>
      </p:sp>
      <p:sp>
        <p:nvSpPr>
          <p:cNvPr name="TextBox 6" id="6"/>
          <p:cNvSpPr txBox="true"/>
          <p:nvPr/>
        </p:nvSpPr>
        <p:spPr>
          <a:xfrm rot="0">
            <a:off x="10666299" y="4437956"/>
            <a:ext cx="5706561" cy="4839804"/>
          </a:xfrm>
          <a:prstGeom prst="rect">
            <a:avLst/>
          </a:prstGeom>
        </p:spPr>
        <p:txBody>
          <a:bodyPr anchor="t" rtlCol="false" tIns="0" lIns="0" bIns="0" rIns="0">
            <a:spAutoFit/>
          </a:bodyPr>
          <a:lstStyle/>
          <a:p>
            <a:pPr>
              <a:lnSpc>
                <a:spcPts val="2564"/>
              </a:lnSpc>
            </a:pPr>
          </a:p>
          <a:p>
            <a:pPr>
              <a:lnSpc>
                <a:spcPts val="2564"/>
              </a:lnSpc>
            </a:pPr>
            <a:r>
              <a:rPr lang="en-US" sz="1831">
                <a:solidFill>
                  <a:srgbClr val="A85919"/>
                </a:solidFill>
                <a:latin typeface="Sniglet Bold"/>
              </a:rPr>
              <a:t>6. </a:t>
            </a:r>
            <a:r>
              <a:rPr lang="en-US" sz="1831">
                <a:solidFill>
                  <a:srgbClr val="A85919"/>
                </a:solidFill>
                <a:latin typeface="Sniglet Bold"/>
              </a:rPr>
              <a:t>Projek dan Manajemen File: Memudahkan pembuatan dan pengelolaan projek serta file sumber.</a:t>
            </a:r>
          </a:p>
          <a:p>
            <a:pPr>
              <a:lnSpc>
                <a:spcPts val="2564"/>
              </a:lnSpc>
            </a:pPr>
            <a:r>
              <a:rPr lang="en-US" sz="1831">
                <a:solidFill>
                  <a:srgbClr val="A85919"/>
                </a:solidFill>
                <a:latin typeface="Sniglet Bold"/>
              </a:rPr>
              <a:t>7. </a:t>
            </a:r>
            <a:r>
              <a:rPr lang="en-US" sz="1831">
                <a:solidFill>
                  <a:srgbClr val="A85919"/>
                </a:solidFill>
                <a:latin typeface="Sniglet Bold"/>
              </a:rPr>
              <a:t>Eksport dan Integrasi: Dapat mengekspor kode ke format target dan terintegrasi dengan simulator atau perangkat keras.</a:t>
            </a:r>
          </a:p>
          <a:p>
            <a:pPr>
              <a:lnSpc>
                <a:spcPts val="2564"/>
              </a:lnSpc>
            </a:pPr>
            <a:r>
              <a:rPr lang="en-US" sz="1831">
                <a:solidFill>
                  <a:srgbClr val="A85919"/>
                </a:solidFill>
                <a:latin typeface="Sniglet Bold"/>
              </a:rPr>
              <a:t>8. </a:t>
            </a:r>
            <a:r>
              <a:rPr lang="en-US" sz="1831">
                <a:solidFill>
                  <a:srgbClr val="A85919"/>
                </a:solidFill>
                <a:latin typeface="Sniglet Bold"/>
              </a:rPr>
              <a:t>Penanganan Error dan Pemberitahuan: Deteksi error otomatis dan pemberitahuan debugger.</a:t>
            </a:r>
          </a:p>
          <a:p>
            <a:pPr>
              <a:lnSpc>
                <a:spcPts val="2564"/>
              </a:lnSpc>
            </a:pPr>
            <a:r>
              <a:rPr lang="en-US" sz="1831">
                <a:solidFill>
                  <a:srgbClr val="A85919"/>
                </a:solidFill>
                <a:latin typeface="Sniglet Bold"/>
              </a:rPr>
              <a:t>9. </a:t>
            </a:r>
            <a:r>
              <a:rPr lang="en-US" sz="1831">
                <a:solidFill>
                  <a:srgbClr val="A85919"/>
                </a:solidFill>
                <a:latin typeface="Sniglet Bold"/>
              </a:rPr>
              <a:t>Visualisasi Data: Menyajikan grafik langkah demi langkah untuk perubahan nilai register atau memori.</a:t>
            </a:r>
          </a:p>
          <a:p>
            <a:pPr>
              <a:lnSpc>
                <a:spcPts val="2564"/>
              </a:lnSpc>
            </a:pPr>
            <a:r>
              <a:rPr lang="en-US" sz="1831">
                <a:solidFill>
                  <a:srgbClr val="A85919"/>
                </a:solidFill>
                <a:latin typeface="Sniglet Bold"/>
              </a:rPr>
              <a:t>10. </a:t>
            </a:r>
            <a:r>
              <a:rPr lang="en-US" sz="1831">
                <a:solidFill>
                  <a:srgbClr val="A85919"/>
                </a:solidFill>
                <a:latin typeface="Sniglet Bold"/>
              </a:rPr>
              <a:t>Customization dan Konfigurasi: Memungkinkan penyesuaian tampilan dan konfigurasi proyek.</a:t>
            </a:r>
          </a:p>
          <a:p>
            <a:pPr>
              <a:lnSpc>
                <a:spcPts val="2564"/>
              </a:lnSpc>
            </a:pPr>
            <a:r>
              <a:rPr lang="en-US" sz="1831">
                <a:solidFill>
                  <a:srgbClr val="A85919"/>
                </a:solidFill>
                <a:latin typeface="Sniglet Bold"/>
              </a:rPr>
              <a:t>11. </a:t>
            </a:r>
            <a:r>
              <a:rPr lang="en-US" sz="1831">
                <a:solidFill>
                  <a:srgbClr val="A85919"/>
                </a:solidFill>
                <a:latin typeface="Sniglet Bold"/>
              </a:rPr>
              <a:t>Interaktifitas Pengguna: Menyediakan konsol interaktif dan input/output interaktif.</a:t>
            </a:r>
          </a:p>
          <a:p>
            <a:pPr>
              <a:lnSpc>
                <a:spcPts val="2564"/>
              </a:lnSpc>
            </a:pPr>
          </a:p>
        </p:txBody>
      </p:sp>
      <p:sp>
        <p:nvSpPr>
          <p:cNvPr name="TextBox 7" id="7"/>
          <p:cNvSpPr txBox="true"/>
          <p:nvPr/>
        </p:nvSpPr>
        <p:spPr>
          <a:xfrm rot="0">
            <a:off x="11635314" y="3389806"/>
            <a:ext cx="2807901" cy="1076725"/>
          </a:xfrm>
          <a:prstGeom prst="rect">
            <a:avLst/>
          </a:prstGeom>
        </p:spPr>
        <p:txBody>
          <a:bodyPr anchor="t" rtlCol="false" tIns="0" lIns="0" bIns="0" rIns="0">
            <a:spAutoFit/>
          </a:bodyPr>
          <a:lstStyle/>
          <a:p>
            <a:pPr algn="ctr">
              <a:lnSpc>
                <a:spcPts val="8914"/>
              </a:lnSpc>
            </a:pPr>
            <a:r>
              <a:rPr lang="en-US" sz="6367">
                <a:solidFill>
                  <a:srgbClr val="A85919"/>
                </a:solidFill>
                <a:latin typeface="Dreaming Outloud All Caps"/>
              </a:rPr>
              <a:t>02</a:t>
            </a:r>
          </a:p>
        </p:txBody>
      </p:sp>
      <p:sp>
        <p:nvSpPr>
          <p:cNvPr name="Freeform 8" id="8"/>
          <p:cNvSpPr/>
          <p:nvPr/>
        </p:nvSpPr>
        <p:spPr>
          <a:xfrm flipH="false" flipV="false" rot="-2081922">
            <a:off x="10066617" y="3219565"/>
            <a:ext cx="2125253" cy="775717"/>
          </a:xfrm>
          <a:custGeom>
            <a:avLst/>
            <a:gdLst/>
            <a:ahLst/>
            <a:cxnLst/>
            <a:rect r="r" b="b" t="t" l="l"/>
            <a:pathLst>
              <a:path h="775717" w="2125253">
                <a:moveTo>
                  <a:pt x="0" y="0"/>
                </a:moveTo>
                <a:lnTo>
                  <a:pt x="2125253" y="0"/>
                </a:lnTo>
                <a:lnTo>
                  <a:pt x="2125253" y="775717"/>
                </a:lnTo>
                <a:lnTo>
                  <a:pt x="0" y="775717"/>
                </a:lnTo>
                <a:lnTo>
                  <a:pt x="0" y="0"/>
                </a:lnTo>
                <a:close/>
              </a:path>
            </a:pathLst>
          </a:custGeom>
          <a:blipFill>
            <a:blip r:embed="rId4"/>
            <a:stretch>
              <a:fillRect l="0" t="0" r="0" b="0"/>
            </a:stretch>
          </a:blipFill>
        </p:spPr>
      </p:sp>
      <p:sp>
        <p:nvSpPr>
          <p:cNvPr name="Freeform 9" id="9"/>
          <p:cNvSpPr/>
          <p:nvPr/>
        </p:nvSpPr>
        <p:spPr>
          <a:xfrm flipH="false" flipV="false" rot="1204489">
            <a:off x="-417535" y="1773783"/>
            <a:ext cx="2134852" cy="1856283"/>
          </a:xfrm>
          <a:custGeom>
            <a:avLst/>
            <a:gdLst/>
            <a:ahLst/>
            <a:cxnLst/>
            <a:rect r="r" b="b" t="t" l="l"/>
            <a:pathLst>
              <a:path h="1856283" w="2134852">
                <a:moveTo>
                  <a:pt x="0" y="0"/>
                </a:moveTo>
                <a:lnTo>
                  <a:pt x="2134852" y="0"/>
                </a:lnTo>
                <a:lnTo>
                  <a:pt x="2134852" y="1856283"/>
                </a:lnTo>
                <a:lnTo>
                  <a:pt x="0" y="18562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1377217">
            <a:off x="16766758" y="7615953"/>
            <a:ext cx="2246092" cy="2300258"/>
          </a:xfrm>
          <a:custGeom>
            <a:avLst/>
            <a:gdLst/>
            <a:ahLst/>
            <a:cxnLst/>
            <a:rect r="r" b="b" t="t" l="l"/>
            <a:pathLst>
              <a:path h="2300258" w="2246092">
                <a:moveTo>
                  <a:pt x="0" y="0"/>
                </a:moveTo>
                <a:lnTo>
                  <a:pt x="2246092" y="0"/>
                </a:lnTo>
                <a:lnTo>
                  <a:pt x="2246092" y="2300259"/>
                </a:lnTo>
                <a:lnTo>
                  <a:pt x="0" y="23002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814993">
            <a:off x="15554279" y="-1107773"/>
            <a:ext cx="4856524" cy="4114800"/>
          </a:xfrm>
          <a:custGeom>
            <a:avLst/>
            <a:gdLst/>
            <a:ahLst/>
            <a:cxnLst/>
            <a:rect r="r" b="b" t="t" l="l"/>
            <a:pathLst>
              <a:path h="4114800" w="4856524">
                <a:moveTo>
                  <a:pt x="0" y="0"/>
                </a:moveTo>
                <a:lnTo>
                  <a:pt x="4856523" y="0"/>
                </a:lnTo>
                <a:lnTo>
                  <a:pt x="4856523"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3011402" y="4437956"/>
            <a:ext cx="5893235" cy="3948335"/>
          </a:xfrm>
          <a:prstGeom prst="rect">
            <a:avLst/>
          </a:prstGeom>
        </p:spPr>
        <p:txBody>
          <a:bodyPr anchor="t" rtlCol="false" tIns="0" lIns="0" bIns="0" rIns="0">
            <a:spAutoFit/>
          </a:bodyPr>
          <a:lstStyle/>
          <a:p>
            <a:pPr algn="just" marL="408591" indent="-204296" lvl="1">
              <a:lnSpc>
                <a:spcPts val="2649"/>
              </a:lnSpc>
              <a:buFont typeface="Arial"/>
              <a:buChar char="•"/>
            </a:pPr>
            <a:r>
              <a:rPr lang="en-US" sz="1892">
                <a:solidFill>
                  <a:srgbClr val="A85919"/>
                </a:solidFill>
                <a:latin typeface="Sniglet Bold"/>
              </a:rPr>
              <a:t>Editor Kode: Memiliki penyorot sintaks dan indentasi otomatis untuk keterbacaan kode.</a:t>
            </a:r>
          </a:p>
          <a:p>
            <a:pPr algn="just" marL="408591" indent="-204296" lvl="1">
              <a:lnSpc>
                <a:spcPts val="2649"/>
              </a:lnSpc>
              <a:buFont typeface="Arial"/>
              <a:buChar char="•"/>
            </a:pPr>
            <a:r>
              <a:rPr lang="en-US" sz="1892">
                <a:solidFill>
                  <a:srgbClr val="A85919"/>
                </a:solidFill>
                <a:latin typeface="Sniglet Bold"/>
              </a:rPr>
              <a:t>Simulator Eksekusi: Mendukung eksekusi langkah-demi-langkah dan visualisasi register serta memori.</a:t>
            </a:r>
          </a:p>
          <a:p>
            <a:pPr algn="just" marL="408591" indent="-204296" lvl="1">
              <a:lnSpc>
                <a:spcPts val="2649"/>
              </a:lnSpc>
              <a:buFont typeface="Arial"/>
              <a:buChar char="•"/>
            </a:pPr>
            <a:r>
              <a:rPr lang="en-US" sz="1892">
                <a:solidFill>
                  <a:srgbClr val="A85919"/>
                </a:solidFill>
                <a:latin typeface="Sniglet Bold"/>
              </a:rPr>
              <a:t>Modul Operasi Aritmatika: Menyediakan instruksi-aritmatika dan pengaturan register.</a:t>
            </a:r>
          </a:p>
          <a:p>
            <a:pPr algn="just" marL="408591" indent="-204296" lvl="1">
              <a:lnSpc>
                <a:spcPts val="2649"/>
              </a:lnSpc>
              <a:buFont typeface="Arial"/>
              <a:buChar char="•"/>
            </a:pPr>
            <a:r>
              <a:rPr lang="en-US" sz="1892">
                <a:solidFill>
                  <a:srgbClr val="A85919"/>
                </a:solidFill>
                <a:latin typeface="Sniglet Bold"/>
              </a:rPr>
              <a:t>Debugger Terintegrasi: Memiliki breakpoint dan eksekusi langkah demi langkah untuk debugging.</a:t>
            </a:r>
          </a:p>
          <a:p>
            <a:pPr algn="just" marL="408591" indent="-204296" lvl="1">
              <a:lnSpc>
                <a:spcPts val="2649"/>
              </a:lnSpc>
              <a:buFont typeface="Arial"/>
              <a:buChar char="•"/>
            </a:pPr>
            <a:r>
              <a:rPr lang="en-US" sz="1892">
                <a:solidFill>
                  <a:srgbClr val="A85919"/>
                </a:solidFill>
                <a:latin typeface="Sniglet Bold"/>
              </a:rPr>
              <a:t>Dokumentasi dan Bantuan: Referensi instruksi dan tutorial langkah demi langkah.</a:t>
            </a:r>
          </a:p>
          <a:p>
            <a:pPr algn="just">
              <a:lnSpc>
                <a:spcPts val="264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BB98E"/>
        </a:solidFill>
      </p:bgPr>
    </p:bg>
    <p:spTree>
      <p:nvGrpSpPr>
        <p:cNvPr id="1" name=""/>
        <p:cNvGrpSpPr/>
        <p:nvPr/>
      </p:nvGrpSpPr>
      <p:grpSpPr>
        <a:xfrm>
          <a:off x="0" y="0"/>
          <a:ext cx="0" cy="0"/>
          <a:chOff x="0" y="0"/>
          <a:chExt cx="0" cy="0"/>
        </a:xfrm>
      </p:grpSpPr>
      <p:sp>
        <p:nvSpPr>
          <p:cNvPr name="Freeform 2" id="2"/>
          <p:cNvSpPr/>
          <p:nvPr/>
        </p:nvSpPr>
        <p:spPr>
          <a:xfrm flipH="false" flipV="false" rot="1204489">
            <a:off x="-417535" y="1773783"/>
            <a:ext cx="2134852" cy="1856283"/>
          </a:xfrm>
          <a:custGeom>
            <a:avLst/>
            <a:gdLst/>
            <a:ahLst/>
            <a:cxnLst/>
            <a:rect r="r" b="b" t="t" l="l"/>
            <a:pathLst>
              <a:path h="1856283" w="2134852">
                <a:moveTo>
                  <a:pt x="0" y="0"/>
                </a:moveTo>
                <a:lnTo>
                  <a:pt x="2134852" y="0"/>
                </a:lnTo>
                <a:lnTo>
                  <a:pt x="2134852" y="1856283"/>
                </a:lnTo>
                <a:lnTo>
                  <a:pt x="0" y="1856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77217">
            <a:off x="16766758" y="7615953"/>
            <a:ext cx="2246092" cy="2300258"/>
          </a:xfrm>
          <a:custGeom>
            <a:avLst/>
            <a:gdLst/>
            <a:ahLst/>
            <a:cxnLst/>
            <a:rect r="r" b="b" t="t" l="l"/>
            <a:pathLst>
              <a:path h="2300258" w="2246092">
                <a:moveTo>
                  <a:pt x="0" y="0"/>
                </a:moveTo>
                <a:lnTo>
                  <a:pt x="2246092" y="0"/>
                </a:lnTo>
                <a:lnTo>
                  <a:pt x="2246092" y="2300259"/>
                </a:lnTo>
                <a:lnTo>
                  <a:pt x="0" y="23002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4993">
            <a:off x="15554279" y="-1107773"/>
            <a:ext cx="4856524" cy="4114800"/>
          </a:xfrm>
          <a:custGeom>
            <a:avLst/>
            <a:gdLst/>
            <a:ahLst/>
            <a:cxnLst/>
            <a:rect r="r" b="b" t="t" l="l"/>
            <a:pathLst>
              <a:path h="4114800" w="4856524">
                <a:moveTo>
                  <a:pt x="0" y="0"/>
                </a:moveTo>
                <a:lnTo>
                  <a:pt x="4856523" y="0"/>
                </a:lnTo>
                <a:lnTo>
                  <a:pt x="485652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64146" y="4216725"/>
            <a:ext cx="8575141" cy="4816817"/>
          </a:xfrm>
          <a:custGeom>
            <a:avLst/>
            <a:gdLst/>
            <a:ahLst/>
            <a:cxnLst/>
            <a:rect r="r" b="b" t="t" l="l"/>
            <a:pathLst>
              <a:path h="4816817" w="8575141">
                <a:moveTo>
                  <a:pt x="0" y="0"/>
                </a:moveTo>
                <a:lnTo>
                  <a:pt x="8575140" y="0"/>
                </a:lnTo>
                <a:lnTo>
                  <a:pt x="8575140" y="4816817"/>
                </a:lnTo>
                <a:lnTo>
                  <a:pt x="0" y="4816817"/>
                </a:lnTo>
                <a:lnTo>
                  <a:pt x="0" y="0"/>
                </a:lnTo>
                <a:close/>
              </a:path>
            </a:pathLst>
          </a:custGeom>
          <a:blipFill>
            <a:blip r:embed="rId8"/>
            <a:stretch>
              <a:fillRect l="0" t="0" r="0" b="0"/>
            </a:stretch>
          </a:blipFill>
        </p:spPr>
      </p:sp>
      <p:sp>
        <p:nvSpPr>
          <p:cNvPr name="Freeform 6" id="6"/>
          <p:cNvSpPr/>
          <p:nvPr/>
        </p:nvSpPr>
        <p:spPr>
          <a:xfrm flipH="false" flipV="false" rot="0">
            <a:off x="8971395" y="1975763"/>
            <a:ext cx="9011145" cy="5066295"/>
          </a:xfrm>
          <a:custGeom>
            <a:avLst/>
            <a:gdLst/>
            <a:ahLst/>
            <a:cxnLst/>
            <a:rect r="r" b="b" t="t" l="l"/>
            <a:pathLst>
              <a:path h="5066295" w="9011145">
                <a:moveTo>
                  <a:pt x="0" y="0"/>
                </a:moveTo>
                <a:lnTo>
                  <a:pt x="9011146" y="0"/>
                </a:lnTo>
                <a:lnTo>
                  <a:pt x="9011146" y="5066296"/>
                </a:lnTo>
                <a:lnTo>
                  <a:pt x="0" y="5066296"/>
                </a:lnTo>
                <a:lnTo>
                  <a:pt x="0" y="0"/>
                </a:lnTo>
                <a:close/>
              </a:path>
            </a:pathLst>
          </a:custGeom>
          <a:blipFill>
            <a:blip r:embed="rId9"/>
            <a:stretch>
              <a:fillRect l="0" t="0" r="0" b="0"/>
            </a:stretch>
          </a:blipFill>
        </p:spPr>
      </p:sp>
      <p:sp>
        <p:nvSpPr>
          <p:cNvPr name="TextBox 7" id="7"/>
          <p:cNvSpPr txBox="true"/>
          <p:nvPr/>
        </p:nvSpPr>
        <p:spPr>
          <a:xfrm rot="0">
            <a:off x="4468005" y="150178"/>
            <a:ext cx="9006780" cy="1576069"/>
          </a:xfrm>
          <a:prstGeom prst="rect">
            <a:avLst/>
          </a:prstGeom>
        </p:spPr>
        <p:txBody>
          <a:bodyPr anchor="t" rtlCol="false" tIns="0" lIns="0" bIns="0" rIns="0">
            <a:spAutoFit/>
          </a:bodyPr>
          <a:lstStyle/>
          <a:p>
            <a:pPr algn="ctr">
              <a:lnSpc>
                <a:spcPts val="12880"/>
              </a:lnSpc>
            </a:pPr>
            <a:r>
              <a:rPr lang="en-US" sz="9200">
                <a:solidFill>
                  <a:srgbClr val="6C3426"/>
                </a:solidFill>
                <a:latin typeface="Gagalin"/>
              </a:rPr>
              <a:t>GAMBAR CODINGAN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BF3"/>
        </a:solidFill>
      </p:bgPr>
    </p:bg>
    <p:spTree>
      <p:nvGrpSpPr>
        <p:cNvPr id="1" name=""/>
        <p:cNvGrpSpPr/>
        <p:nvPr/>
      </p:nvGrpSpPr>
      <p:grpSpPr>
        <a:xfrm>
          <a:off x="0" y="0"/>
          <a:ext cx="0" cy="0"/>
          <a:chOff x="0" y="0"/>
          <a:chExt cx="0" cy="0"/>
        </a:xfrm>
      </p:grpSpPr>
      <p:sp>
        <p:nvSpPr>
          <p:cNvPr name="TextBox 2" id="2"/>
          <p:cNvSpPr txBox="true"/>
          <p:nvPr/>
        </p:nvSpPr>
        <p:spPr>
          <a:xfrm rot="0">
            <a:off x="2788105" y="819150"/>
            <a:ext cx="12711789" cy="1899285"/>
          </a:xfrm>
          <a:prstGeom prst="rect">
            <a:avLst/>
          </a:prstGeom>
        </p:spPr>
        <p:txBody>
          <a:bodyPr anchor="t" rtlCol="false" tIns="0" lIns="0" bIns="0" rIns="0">
            <a:spAutoFit/>
          </a:bodyPr>
          <a:lstStyle/>
          <a:p>
            <a:pPr algn="ctr">
              <a:lnSpc>
                <a:spcPts val="15539"/>
              </a:lnSpc>
            </a:pPr>
            <a:r>
              <a:rPr lang="en-US" sz="11100">
                <a:solidFill>
                  <a:srgbClr val="A85919"/>
                </a:solidFill>
                <a:latin typeface="Dreaming Outloud All Caps"/>
              </a:rPr>
              <a:t>HASIL CODINGAN </a:t>
            </a:r>
          </a:p>
        </p:txBody>
      </p:sp>
      <p:sp>
        <p:nvSpPr>
          <p:cNvPr name="Freeform 3" id="3"/>
          <p:cNvSpPr/>
          <p:nvPr/>
        </p:nvSpPr>
        <p:spPr>
          <a:xfrm flipH="false" flipV="false" rot="0">
            <a:off x="-205837" y="7353300"/>
            <a:ext cx="2773875" cy="4114800"/>
          </a:xfrm>
          <a:custGeom>
            <a:avLst/>
            <a:gdLst/>
            <a:ahLst/>
            <a:cxnLst/>
            <a:rect r="r" b="b" t="t" l="l"/>
            <a:pathLst>
              <a:path h="4114800" w="2773875">
                <a:moveTo>
                  <a:pt x="0" y="0"/>
                </a:moveTo>
                <a:lnTo>
                  <a:pt x="2773874" y="0"/>
                </a:lnTo>
                <a:lnTo>
                  <a:pt x="277387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66946">
            <a:off x="14902161" y="-2057400"/>
            <a:ext cx="3724489" cy="4114800"/>
          </a:xfrm>
          <a:custGeom>
            <a:avLst/>
            <a:gdLst/>
            <a:ahLst/>
            <a:cxnLst/>
            <a:rect r="r" b="b" t="t" l="l"/>
            <a:pathLst>
              <a:path h="4114800" w="3724489">
                <a:moveTo>
                  <a:pt x="0" y="0"/>
                </a:moveTo>
                <a:lnTo>
                  <a:pt x="3724489" y="0"/>
                </a:lnTo>
                <a:lnTo>
                  <a:pt x="37244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092452" y="2453631"/>
            <a:ext cx="12103095" cy="6804669"/>
          </a:xfrm>
          <a:custGeom>
            <a:avLst/>
            <a:gdLst/>
            <a:ahLst/>
            <a:cxnLst/>
            <a:rect r="r" b="b" t="t" l="l"/>
            <a:pathLst>
              <a:path h="6804669" w="12103095">
                <a:moveTo>
                  <a:pt x="0" y="0"/>
                </a:moveTo>
                <a:lnTo>
                  <a:pt x="12103096" y="0"/>
                </a:lnTo>
                <a:lnTo>
                  <a:pt x="12103096" y="6804669"/>
                </a:lnTo>
                <a:lnTo>
                  <a:pt x="0" y="6804669"/>
                </a:lnTo>
                <a:lnTo>
                  <a:pt x="0" y="0"/>
                </a:lnTo>
                <a:close/>
              </a:path>
            </a:pathLst>
          </a:custGeom>
          <a:blipFill>
            <a:blip r:embed="rId6"/>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BF3"/>
        </a:solidFill>
      </p:bgPr>
    </p:bg>
    <p:spTree>
      <p:nvGrpSpPr>
        <p:cNvPr id="1" name=""/>
        <p:cNvGrpSpPr/>
        <p:nvPr/>
      </p:nvGrpSpPr>
      <p:grpSpPr>
        <a:xfrm>
          <a:off x="0" y="0"/>
          <a:ext cx="0" cy="0"/>
          <a:chOff x="0" y="0"/>
          <a:chExt cx="0" cy="0"/>
        </a:xfrm>
      </p:grpSpPr>
      <p:sp>
        <p:nvSpPr>
          <p:cNvPr name="Freeform 2" id="2"/>
          <p:cNvSpPr/>
          <p:nvPr/>
        </p:nvSpPr>
        <p:spPr>
          <a:xfrm flipH="false" flipV="false" rot="-1523702">
            <a:off x="536584" y="442026"/>
            <a:ext cx="1544378" cy="2850362"/>
          </a:xfrm>
          <a:custGeom>
            <a:avLst/>
            <a:gdLst/>
            <a:ahLst/>
            <a:cxnLst/>
            <a:rect r="r" b="b" t="t" l="l"/>
            <a:pathLst>
              <a:path h="2850362" w="1544378">
                <a:moveTo>
                  <a:pt x="0" y="0"/>
                </a:moveTo>
                <a:lnTo>
                  <a:pt x="1544378" y="0"/>
                </a:lnTo>
                <a:lnTo>
                  <a:pt x="1544378" y="2850361"/>
                </a:lnTo>
                <a:lnTo>
                  <a:pt x="0" y="28503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3241" y="7871167"/>
            <a:ext cx="6767488" cy="4114800"/>
          </a:xfrm>
          <a:custGeom>
            <a:avLst/>
            <a:gdLst/>
            <a:ahLst/>
            <a:cxnLst/>
            <a:rect r="r" b="b" t="t" l="l"/>
            <a:pathLst>
              <a:path h="4114800" w="6767488">
                <a:moveTo>
                  <a:pt x="0" y="0"/>
                </a:moveTo>
                <a:lnTo>
                  <a:pt x="6767489" y="0"/>
                </a:lnTo>
                <a:lnTo>
                  <a:pt x="67674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77217">
            <a:off x="16513939" y="595485"/>
            <a:ext cx="2246092" cy="2300258"/>
          </a:xfrm>
          <a:custGeom>
            <a:avLst/>
            <a:gdLst/>
            <a:ahLst/>
            <a:cxnLst/>
            <a:rect r="r" b="b" t="t" l="l"/>
            <a:pathLst>
              <a:path h="2300258" w="2246092">
                <a:moveTo>
                  <a:pt x="0" y="0"/>
                </a:moveTo>
                <a:lnTo>
                  <a:pt x="2246093" y="0"/>
                </a:lnTo>
                <a:lnTo>
                  <a:pt x="2246093" y="2300258"/>
                </a:lnTo>
                <a:lnTo>
                  <a:pt x="0" y="23002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601741" y="2874532"/>
            <a:ext cx="11960789" cy="6724661"/>
          </a:xfrm>
          <a:custGeom>
            <a:avLst/>
            <a:gdLst/>
            <a:ahLst/>
            <a:cxnLst/>
            <a:rect r="r" b="b" t="t" l="l"/>
            <a:pathLst>
              <a:path h="6724661" w="11960789">
                <a:moveTo>
                  <a:pt x="0" y="0"/>
                </a:moveTo>
                <a:lnTo>
                  <a:pt x="11960789" y="0"/>
                </a:lnTo>
                <a:lnTo>
                  <a:pt x="11960789" y="6724660"/>
                </a:lnTo>
                <a:lnTo>
                  <a:pt x="0" y="6724660"/>
                </a:lnTo>
                <a:lnTo>
                  <a:pt x="0" y="0"/>
                </a:lnTo>
                <a:close/>
              </a:path>
            </a:pathLst>
          </a:custGeom>
          <a:blipFill>
            <a:blip r:embed="rId8"/>
            <a:stretch>
              <a:fillRect l="0" t="0" r="0" b="0"/>
            </a:stretch>
          </a:blipFill>
        </p:spPr>
      </p:sp>
      <p:sp>
        <p:nvSpPr>
          <p:cNvPr name="TextBox 6" id="6"/>
          <p:cNvSpPr txBox="true"/>
          <p:nvPr/>
        </p:nvSpPr>
        <p:spPr>
          <a:xfrm rot="0">
            <a:off x="4034759" y="809625"/>
            <a:ext cx="10218483" cy="1892299"/>
          </a:xfrm>
          <a:prstGeom prst="rect">
            <a:avLst/>
          </a:prstGeom>
        </p:spPr>
        <p:txBody>
          <a:bodyPr anchor="t" rtlCol="false" tIns="0" lIns="0" bIns="0" rIns="0">
            <a:spAutoFit/>
          </a:bodyPr>
          <a:lstStyle/>
          <a:p>
            <a:pPr algn="ctr">
              <a:lnSpc>
                <a:spcPts val="15400"/>
              </a:lnSpc>
            </a:pPr>
            <a:r>
              <a:rPr lang="en-US" sz="11000">
                <a:solidFill>
                  <a:srgbClr val="A85919"/>
                </a:solidFill>
                <a:latin typeface="Dreaming Outloud All Caps"/>
              </a:rPr>
              <a:t>PROJECT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BB98E"/>
        </a:solidFill>
      </p:bgPr>
    </p:bg>
    <p:spTree>
      <p:nvGrpSpPr>
        <p:cNvPr id="1" name=""/>
        <p:cNvGrpSpPr/>
        <p:nvPr/>
      </p:nvGrpSpPr>
      <p:grpSpPr>
        <a:xfrm>
          <a:off x="0" y="0"/>
          <a:ext cx="0" cy="0"/>
          <a:chOff x="0" y="0"/>
          <a:chExt cx="0" cy="0"/>
        </a:xfrm>
      </p:grpSpPr>
      <p:sp>
        <p:nvSpPr>
          <p:cNvPr name="Freeform 2" id="2"/>
          <p:cNvSpPr/>
          <p:nvPr/>
        </p:nvSpPr>
        <p:spPr>
          <a:xfrm flipH="false" flipV="false" rot="0">
            <a:off x="-956529" y="-6771096"/>
            <a:ext cx="22319925" cy="22319925"/>
          </a:xfrm>
          <a:custGeom>
            <a:avLst/>
            <a:gdLst/>
            <a:ahLst/>
            <a:cxnLst/>
            <a:rect r="r" b="b" t="t" l="l"/>
            <a:pathLst>
              <a:path h="22319925" w="22319925">
                <a:moveTo>
                  <a:pt x="0" y="0"/>
                </a:moveTo>
                <a:lnTo>
                  <a:pt x="22319925" y="0"/>
                </a:lnTo>
                <a:lnTo>
                  <a:pt x="22319925" y="22319925"/>
                </a:lnTo>
                <a:lnTo>
                  <a:pt x="0" y="22319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0901">
            <a:off x="3669785" y="3396900"/>
            <a:ext cx="11096413" cy="4436148"/>
          </a:xfrm>
          <a:custGeom>
            <a:avLst/>
            <a:gdLst/>
            <a:ahLst/>
            <a:cxnLst/>
            <a:rect r="r" b="b" t="t" l="l"/>
            <a:pathLst>
              <a:path h="4436148" w="11096413">
                <a:moveTo>
                  <a:pt x="0" y="0"/>
                </a:moveTo>
                <a:lnTo>
                  <a:pt x="11096412" y="0"/>
                </a:lnTo>
                <a:lnTo>
                  <a:pt x="11096412" y="4436148"/>
                </a:lnTo>
                <a:lnTo>
                  <a:pt x="0" y="44361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566214" y="3304087"/>
            <a:ext cx="11460372" cy="4581652"/>
          </a:xfrm>
          <a:custGeom>
            <a:avLst/>
            <a:gdLst/>
            <a:ahLst/>
            <a:cxnLst/>
            <a:rect r="r" b="b" t="t" l="l"/>
            <a:pathLst>
              <a:path h="4581652" w="11460372">
                <a:moveTo>
                  <a:pt x="0" y="0"/>
                </a:moveTo>
                <a:lnTo>
                  <a:pt x="11460372" y="0"/>
                </a:lnTo>
                <a:lnTo>
                  <a:pt x="11460372" y="4581652"/>
                </a:lnTo>
                <a:lnTo>
                  <a:pt x="0" y="45816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027997" y="4121108"/>
            <a:ext cx="12232007" cy="2314575"/>
          </a:xfrm>
          <a:prstGeom prst="rect">
            <a:avLst/>
          </a:prstGeom>
        </p:spPr>
        <p:txBody>
          <a:bodyPr anchor="t" rtlCol="false" tIns="0" lIns="0" bIns="0" rIns="0">
            <a:spAutoFit/>
          </a:bodyPr>
          <a:lstStyle/>
          <a:p>
            <a:pPr algn="ctr">
              <a:lnSpc>
                <a:spcPts val="18900"/>
              </a:lnSpc>
            </a:pPr>
            <a:r>
              <a:rPr lang="en-US" sz="13500">
                <a:solidFill>
                  <a:srgbClr val="A85919"/>
                </a:solidFill>
                <a:latin typeface="Dreaming Outloud All Caps"/>
              </a:rPr>
              <a:t>Terimakasih</a:t>
            </a:r>
          </a:p>
        </p:txBody>
      </p:sp>
      <p:sp>
        <p:nvSpPr>
          <p:cNvPr name="Freeform 6" id="6"/>
          <p:cNvSpPr/>
          <p:nvPr/>
        </p:nvSpPr>
        <p:spPr>
          <a:xfrm flipH="false" flipV="false" rot="0">
            <a:off x="12540612" y="6203992"/>
            <a:ext cx="2074632" cy="2167441"/>
          </a:xfrm>
          <a:custGeom>
            <a:avLst/>
            <a:gdLst/>
            <a:ahLst/>
            <a:cxnLst/>
            <a:rect r="r" b="b" t="t" l="l"/>
            <a:pathLst>
              <a:path h="2167441" w="2074632">
                <a:moveTo>
                  <a:pt x="0" y="0"/>
                </a:moveTo>
                <a:lnTo>
                  <a:pt x="2074632" y="0"/>
                </a:lnTo>
                <a:lnTo>
                  <a:pt x="2074632" y="2167441"/>
                </a:lnTo>
                <a:lnTo>
                  <a:pt x="0" y="21674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929920" y="2600288"/>
            <a:ext cx="1710979" cy="1787520"/>
          </a:xfrm>
          <a:custGeom>
            <a:avLst/>
            <a:gdLst/>
            <a:ahLst/>
            <a:cxnLst/>
            <a:rect r="r" b="b" t="t" l="l"/>
            <a:pathLst>
              <a:path h="1787520" w="1710979">
                <a:moveTo>
                  <a:pt x="0" y="0"/>
                </a:moveTo>
                <a:lnTo>
                  <a:pt x="1710979" y="0"/>
                </a:lnTo>
                <a:lnTo>
                  <a:pt x="1710979" y="1787520"/>
                </a:lnTo>
                <a:lnTo>
                  <a:pt x="0" y="17875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431571">
            <a:off x="0" y="6535693"/>
            <a:ext cx="2460080" cy="2139073"/>
          </a:xfrm>
          <a:custGeom>
            <a:avLst/>
            <a:gdLst/>
            <a:ahLst/>
            <a:cxnLst/>
            <a:rect r="r" b="b" t="t" l="l"/>
            <a:pathLst>
              <a:path h="2139073" w="2460080">
                <a:moveTo>
                  <a:pt x="0" y="0"/>
                </a:moveTo>
                <a:lnTo>
                  <a:pt x="2460080" y="0"/>
                </a:lnTo>
                <a:lnTo>
                  <a:pt x="2460080" y="2139074"/>
                </a:lnTo>
                <a:lnTo>
                  <a:pt x="0" y="21390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1331298">
            <a:off x="15729014" y="2495018"/>
            <a:ext cx="2387930" cy="2154392"/>
          </a:xfrm>
          <a:custGeom>
            <a:avLst/>
            <a:gdLst/>
            <a:ahLst/>
            <a:cxnLst/>
            <a:rect r="r" b="b" t="t" l="l"/>
            <a:pathLst>
              <a:path h="2154392" w="2387930">
                <a:moveTo>
                  <a:pt x="0" y="0"/>
                </a:moveTo>
                <a:lnTo>
                  <a:pt x="2387931" y="0"/>
                </a:lnTo>
                <a:lnTo>
                  <a:pt x="2387931" y="2154392"/>
                </a:lnTo>
                <a:lnTo>
                  <a:pt x="0" y="21543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DAF52rnbpD8</dc:identifier>
  <dcterms:modified xsi:type="dcterms:W3CDTF">2011-08-01T06:04:30Z</dcterms:modified>
  <cp:revision>1</cp:revision>
  <dc:title>Hijau Krem Coklat Imut Estetik Tugas Kelompok Presentasi</dc:title>
</cp:coreProperties>
</file>