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grandir Wide Medium" panose="020B0604020202020204" charset="0"/>
      <p:regular r:id="rId9"/>
    </p:embeddedFont>
    <p:embeddedFont>
      <p:font typeface="Agrandir Wide Thin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232" t="9563" r="11370" b="4847"/>
          <a:stretch>
            <a:fillRect/>
          </a:stretch>
        </p:blipFill>
        <p:spPr>
          <a:xfrm>
            <a:off x="10999037" y="1606530"/>
            <a:ext cx="7288963" cy="72415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847113"/>
            <a:ext cx="7145690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CONNECT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03503"/>
            <a:ext cx="8115300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25B50"/>
                </a:solidFill>
                <a:latin typeface="Agrandir Wide Thin"/>
              </a:rPr>
              <a:t>A WEB APPLICATION TO CONNECT PEOPLE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365" y="1303628"/>
            <a:ext cx="635890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25B50"/>
                </a:solidFill>
                <a:latin typeface="Agrandir Wide Medium"/>
              </a:rPr>
              <a:t>CONNECT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78690" y="3019774"/>
            <a:ext cx="14180610" cy="574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291" lvl="1" indent="-357646" algn="just">
              <a:lnSpc>
                <a:spcPts val="4969"/>
              </a:lnSpc>
              <a:buFont typeface="Arial"/>
              <a:buChar char="•"/>
            </a:pPr>
            <a:r>
              <a:rPr lang="en-US" sz="3313">
                <a:solidFill>
                  <a:srgbClr val="125B50"/>
                </a:solidFill>
                <a:latin typeface="Agrandir Wide Thin"/>
              </a:rPr>
              <a:t>"CONNECT" is an user-friendly web application </a:t>
            </a:r>
          </a:p>
          <a:p>
            <a:pPr algn="just">
              <a:lnSpc>
                <a:spcPts val="4969"/>
              </a:lnSpc>
            </a:pPr>
            <a:endParaRPr lang="en-US" sz="3313">
              <a:solidFill>
                <a:srgbClr val="125B50"/>
              </a:solidFill>
              <a:latin typeface="Agrandir Wide Thin"/>
            </a:endParaRPr>
          </a:p>
          <a:p>
            <a:pPr marL="715291" lvl="1" indent="-357646" algn="just">
              <a:lnSpc>
                <a:spcPts val="4969"/>
              </a:lnSpc>
              <a:buFont typeface="Arial"/>
              <a:buChar char="•"/>
            </a:pPr>
            <a:r>
              <a:rPr lang="en-US" sz="3313">
                <a:solidFill>
                  <a:srgbClr val="125B50"/>
                </a:solidFill>
                <a:latin typeface="Agrandir Wide Thin"/>
              </a:rPr>
              <a:t>Efficient way for approaching people</a:t>
            </a:r>
          </a:p>
          <a:p>
            <a:pPr algn="just">
              <a:lnSpc>
                <a:spcPts val="4969"/>
              </a:lnSpc>
            </a:pPr>
            <a:endParaRPr lang="en-US" sz="3313">
              <a:solidFill>
                <a:srgbClr val="125B50"/>
              </a:solidFill>
              <a:latin typeface="Agrandir Wide Thin"/>
            </a:endParaRPr>
          </a:p>
          <a:p>
            <a:pPr marL="715291" lvl="1" indent="-357646" algn="just">
              <a:lnSpc>
                <a:spcPts val="4969"/>
              </a:lnSpc>
              <a:buFont typeface="Arial"/>
              <a:buChar char="•"/>
            </a:pPr>
            <a:r>
              <a:rPr lang="en-US" sz="3313">
                <a:solidFill>
                  <a:srgbClr val="125B50"/>
                </a:solidFill>
                <a:latin typeface="Agrandir Wide Thin"/>
              </a:rPr>
              <a:t>Creates a link between people </a:t>
            </a:r>
          </a:p>
          <a:p>
            <a:pPr algn="just">
              <a:lnSpc>
                <a:spcPts val="4969"/>
              </a:lnSpc>
            </a:pPr>
            <a:endParaRPr lang="en-US" sz="3313">
              <a:solidFill>
                <a:srgbClr val="125B50"/>
              </a:solidFill>
              <a:latin typeface="Agrandir Wide Thin"/>
            </a:endParaRPr>
          </a:p>
          <a:p>
            <a:pPr marL="715291" lvl="1" indent="-357646" algn="just">
              <a:lnSpc>
                <a:spcPts val="4969"/>
              </a:lnSpc>
              <a:buFont typeface="Arial"/>
              <a:buChar char="•"/>
            </a:pPr>
            <a:r>
              <a:rPr lang="en-US" sz="3313">
                <a:solidFill>
                  <a:srgbClr val="125B50"/>
                </a:solidFill>
                <a:latin typeface="Agrandir Wide Thin"/>
              </a:rPr>
              <a:t>Provides the best possible way to approach them online.</a:t>
            </a:r>
          </a:p>
          <a:p>
            <a:pPr algn="just">
              <a:lnSpc>
                <a:spcPts val="4969"/>
              </a:lnSpc>
            </a:pPr>
            <a:endParaRPr lang="en-US" sz="3313">
              <a:solidFill>
                <a:srgbClr val="125B50"/>
              </a:solidFill>
              <a:latin typeface="Agrandir Wide Thin"/>
            </a:endParaRPr>
          </a:p>
          <a:p>
            <a:pPr marL="715291" lvl="1" indent="-357646" algn="just">
              <a:lnSpc>
                <a:spcPts val="4969"/>
              </a:lnSpc>
              <a:buFont typeface="Arial"/>
              <a:buChar char="•"/>
            </a:pPr>
            <a:r>
              <a:rPr lang="en-US" sz="3313">
                <a:solidFill>
                  <a:srgbClr val="125B50"/>
                </a:solidFill>
                <a:latin typeface="Agrandir Wide Thin"/>
              </a:rPr>
              <a:t>If given, can also provide their contact details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>
            <a:off x="0" y="1522703"/>
            <a:ext cx="2273981" cy="7241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9869213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grandir Wide Medium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93997" y="3169920"/>
            <a:ext cx="14065303" cy="126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058" lvl="1" indent="-345029" algn="just">
              <a:lnSpc>
                <a:spcPts val="4794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Agrandir Wide Thin"/>
              </a:rPr>
              <a:t>Tedious and error-prone process to find the contacts of people and networking with others online reliably.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>
            <a:off x="0" y="1522703"/>
            <a:ext cx="2273981" cy="7241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>
            <a:off x="0" y="1522703"/>
            <a:ext cx="2273981" cy="72415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47537"/>
          <a:stretch>
            <a:fillRect/>
          </a:stretch>
        </p:blipFill>
        <p:spPr>
          <a:xfrm>
            <a:off x="12560113" y="4291175"/>
            <a:ext cx="5016256" cy="563497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01365" y="1303628"/>
            <a:ext cx="10895317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grandir Wide Medium"/>
              </a:rPr>
              <a:t>FEATURES OF INSTAGRAM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70360" y="3188970"/>
            <a:ext cx="14188940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 Wide Thin"/>
              </a:rPr>
              <a:t>Shows mutual friend list we follow and vice versa</a:t>
            </a:r>
          </a:p>
          <a:p>
            <a:pPr algn="just"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grandir Wide Thin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 Wide Thin"/>
              </a:rPr>
              <a:t>We can search for a particular person</a:t>
            </a:r>
          </a:p>
          <a:p>
            <a:pPr algn="just"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grandir Wide Thin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 Wide Thin"/>
              </a:rPr>
              <a:t>Works within our friends circle</a:t>
            </a:r>
          </a:p>
          <a:p>
            <a:pPr algn="just"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grandir Wide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12857935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grandir Wide Medium"/>
              </a:rPr>
              <a:t>WHY CONNECT OVER INSTAGRAM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78717" y="3179445"/>
            <a:ext cx="13980583" cy="252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235" lvl="1" indent="-350117" algn="just">
              <a:lnSpc>
                <a:spcPts val="4864"/>
              </a:lnSpc>
              <a:buFont typeface="Arial"/>
              <a:buChar char="•"/>
            </a:pPr>
            <a:r>
              <a:rPr lang="en-US" sz="3243">
                <a:solidFill>
                  <a:srgbClr val="000000"/>
                </a:solidFill>
                <a:latin typeface="Agrandir Wide Thin"/>
              </a:rPr>
              <a:t>If the link between one person and the other is high, then CONNECT is more preferable than Instagram</a:t>
            </a:r>
          </a:p>
          <a:p>
            <a:pPr algn="just">
              <a:lnSpc>
                <a:spcPts val="4864"/>
              </a:lnSpc>
            </a:pPr>
            <a:endParaRPr lang="en-US" sz="3243">
              <a:solidFill>
                <a:srgbClr val="000000"/>
              </a:solidFill>
              <a:latin typeface="Agrandir Wide Thin"/>
            </a:endParaRPr>
          </a:p>
          <a:p>
            <a:pPr marL="700235" lvl="1" indent="-350117" algn="just">
              <a:lnSpc>
                <a:spcPts val="4864"/>
              </a:lnSpc>
              <a:buFont typeface="Arial"/>
              <a:buChar char="•"/>
            </a:pPr>
            <a:r>
              <a:rPr lang="en-US" sz="3243">
                <a:solidFill>
                  <a:srgbClr val="000000"/>
                </a:solidFill>
                <a:latin typeface="Agrandir Wide Thin"/>
              </a:rPr>
              <a:t> Provides long paths in short time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>
            <a:off x="0" y="1522703"/>
            <a:ext cx="2273981" cy="72415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06297" y="5943448"/>
            <a:ext cx="7453003" cy="38036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78875" y="9821372"/>
            <a:ext cx="4120407" cy="377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5"/>
              </a:lnSpc>
            </a:pPr>
            <a:r>
              <a:rPr lang="en-US" sz="1843">
                <a:solidFill>
                  <a:srgbClr val="000000"/>
                </a:solidFill>
                <a:latin typeface="Agrandir Wide Thin"/>
              </a:rPr>
              <a:t>Fig 1: Sign in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grandir Wide Thin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11274252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grandir Wide Medium"/>
              </a:rPr>
              <a:t>ADVANTAGES OF CONNECT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61073" y="3179445"/>
            <a:ext cx="7872994" cy="371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grandir Wide Thin"/>
              </a:rPr>
              <a:t>Exposes intermediary contacts that were hitherto unbeknownst to them.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grandir Wide Thin"/>
              </a:rPr>
              <a:t>Provisions for the user to choose from a variety of different valid paths.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>
            <a:off x="0" y="1522703"/>
            <a:ext cx="2273981" cy="72415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007982" y="3169017"/>
            <a:ext cx="5251318" cy="3190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232" t="9563" r="11370" b="4847"/>
          <a:stretch>
            <a:fillRect/>
          </a:stretch>
        </p:blipFill>
        <p:spPr>
          <a:xfrm>
            <a:off x="10999037" y="1606530"/>
            <a:ext cx="7288963" cy="724159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75874" y="3882305"/>
            <a:ext cx="5937638" cy="290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8"/>
              </a:lnSpc>
            </a:pPr>
            <a:r>
              <a:rPr lang="en-US" sz="10088">
                <a:solidFill>
                  <a:srgbClr val="125B50"/>
                </a:solidFill>
                <a:latin typeface="Agrandir Wide Medium"/>
              </a:rPr>
              <a:t>THANK </a:t>
            </a:r>
          </a:p>
          <a:p>
            <a:pPr>
              <a:lnSpc>
                <a:spcPts val="10088"/>
              </a:lnSpc>
            </a:pPr>
            <a:r>
              <a:rPr lang="en-US" sz="10088">
                <a:solidFill>
                  <a:srgbClr val="125B50"/>
                </a:solidFill>
                <a:latin typeface="Agrandir Wide Medium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Agrandir Wide Medium</vt:lpstr>
      <vt:lpstr>Agrandir Wide Thin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Template</dc:title>
  <cp:lastModifiedBy>Sanjay</cp:lastModifiedBy>
  <cp:revision>3</cp:revision>
  <dcterms:created xsi:type="dcterms:W3CDTF">2006-08-16T00:00:00Z</dcterms:created>
  <dcterms:modified xsi:type="dcterms:W3CDTF">2023-02-14T17:30:22Z</dcterms:modified>
  <dc:identifier>DAFajF_J24U</dc:identifier>
</cp:coreProperties>
</file>