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FF0CD-9925-4759-A9AA-639C98D3FE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2A9530-5A8D-410C-8E15-2A2CA40BEB5B}">
      <dgm:prSet/>
      <dgm:spPr/>
      <dgm:t>
        <a:bodyPr/>
        <a:lstStyle/>
        <a:p>
          <a:pPr>
            <a:defRPr cap="all"/>
          </a:pPr>
          <a:r>
            <a:rPr lang="en-US"/>
            <a:t>The family is considering relocating to a different city</a:t>
          </a:r>
        </a:p>
      </dgm:t>
    </dgm:pt>
    <dgm:pt modelId="{536151BA-D673-4535-8E21-5C5DFD88298E}" type="parTrans" cxnId="{6EC3699B-144D-4A8D-AB4C-37A28D01CC4D}">
      <dgm:prSet/>
      <dgm:spPr/>
      <dgm:t>
        <a:bodyPr/>
        <a:lstStyle/>
        <a:p>
          <a:endParaRPr lang="en-US"/>
        </a:p>
      </dgm:t>
    </dgm:pt>
    <dgm:pt modelId="{7A18DE7E-27DB-4D47-AB4D-1C88B3BF646D}" type="sibTrans" cxnId="{6EC3699B-144D-4A8D-AB4C-37A28D01CC4D}">
      <dgm:prSet/>
      <dgm:spPr/>
      <dgm:t>
        <a:bodyPr/>
        <a:lstStyle/>
        <a:p>
          <a:endParaRPr lang="en-US"/>
        </a:p>
      </dgm:t>
    </dgm:pt>
    <dgm:pt modelId="{900A39B4-A756-4D42-9851-BD89CB70B8A0}">
      <dgm:prSet/>
      <dgm:spPr/>
      <dgm:t>
        <a:bodyPr/>
        <a:lstStyle/>
        <a:p>
          <a:pPr>
            <a:defRPr cap="all"/>
          </a:pPr>
          <a:r>
            <a:rPr lang="en-US"/>
            <a:t>looking for the city with relatively requires low investment in real estate</a:t>
          </a:r>
        </a:p>
      </dgm:t>
    </dgm:pt>
    <dgm:pt modelId="{76DC561B-D913-4661-90D8-9945CF13778C}" type="parTrans" cxnId="{D0D49313-988D-49ED-8B49-E51EA13769E4}">
      <dgm:prSet/>
      <dgm:spPr/>
      <dgm:t>
        <a:bodyPr/>
        <a:lstStyle/>
        <a:p>
          <a:endParaRPr lang="en-US"/>
        </a:p>
      </dgm:t>
    </dgm:pt>
    <dgm:pt modelId="{141A18CA-6EC8-43E0-8A2E-2208C31111F7}" type="sibTrans" cxnId="{D0D49313-988D-49ED-8B49-E51EA13769E4}">
      <dgm:prSet/>
      <dgm:spPr/>
      <dgm:t>
        <a:bodyPr/>
        <a:lstStyle/>
        <a:p>
          <a:endParaRPr lang="en-US"/>
        </a:p>
      </dgm:t>
    </dgm:pt>
    <dgm:pt modelId="{1C89271D-569A-4A00-A97D-391326CF8E42}">
      <dgm:prSet/>
      <dgm:spPr/>
      <dgm:t>
        <a:bodyPr/>
        <a:lstStyle/>
        <a:p>
          <a:pPr>
            <a:defRPr cap="all"/>
          </a:pPr>
          <a:r>
            <a:rPr lang="en-US"/>
            <a:t>They would like to remain on the South or East side </a:t>
          </a:r>
        </a:p>
      </dgm:t>
    </dgm:pt>
    <dgm:pt modelId="{34253D96-36F7-46C5-9C73-603337C7EC06}" type="parTrans" cxnId="{ED3F2494-F3F2-4C32-AFAD-BA789541914E}">
      <dgm:prSet/>
      <dgm:spPr/>
      <dgm:t>
        <a:bodyPr/>
        <a:lstStyle/>
        <a:p>
          <a:endParaRPr lang="en-US"/>
        </a:p>
      </dgm:t>
    </dgm:pt>
    <dgm:pt modelId="{A8F2CB71-93DF-4C17-8DBA-0537BF9B0E1E}" type="sibTrans" cxnId="{ED3F2494-F3F2-4C32-AFAD-BA789541914E}">
      <dgm:prSet/>
      <dgm:spPr/>
      <dgm:t>
        <a:bodyPr/>
        <a:lstStyle/>
        <a:p>
          <a:endParaRPr lang="en-US"/>
        </a:p>
      </dgm:t>
    </dgm:pt>
    <dgm:pt modelId="{FFEC5E3D-28CE-4D67-B6B6-653B5573A113}">
      <dgm:prSet/>
      <dgm:spPr/>
      <dgm:t>
        <a:bodyPr/>
        <a:lstStyle/>
        <a:p>
          <a:pPr>
            <a:defRPr cap="all"/>
          </a:pPr>
          <a:r>
            <a:rPr lang="en-US"/>
            <a:t>Concerned about the changes in the weather</a:t>
          </a:r>
        </a:p>
      </dgm:t>
    </dgm:pt>
    <dgm:pt modelId="{CBF4A8DD-B3F1-44FB-9C83-8D4832E8D9EF}" type="parTrans" cxnId="{E64C0892-5D4F-462A-ADDE-B9DD831FAADA}">
      <dgm:prSet/>
      <dgm:spPr/>
      <dgm:t>
        <a:bodyPr/>
        <a:lstStyle/>
        <a:p>
          <a:endParaRPr lang="en-US"/>
        </a:p>
      </dgm:t>
    </dgm:pt>
    <dgm:pt modelId="{E360AB60-A8FC-4BA0-A201-1EE4E9FD9BBC}" type="sibTrans" cxnId="{E64C0892-5D4F-462A-ADDE-B9DD831FAADA}">
      <dgm:prSet/>
      <dgm:spPr/>
      <dgm:t>
        <a:bodyPr/>
        <a:lstStyle/>
        <a:p>
          <a:endParaRPr lang="en-US"/>
        </a:p>
      </dgm:t>
    </dgm:pt>
    <dgm:pt modelId="{7B2633B7-4EAC-44E7-8968-84DB6E446FE0}" type="pres">
      <dgm:prSet presAssocID="{E4DFF0CD-9925-4759-A9AA-639C98D3FE31}" presName="root" presStyleCnt="0">
        <dgm:presLayoutVars>
          <dgm:dir/>
          <dgm:resizeHandles val="exact"/>
        </dgm:presLayoutVars>
      </dgm:prSet>
      <dgm:spPr/>
    </dgm:pt>
    <dgm:pt modelId="{3D453647-C2D1-4560-8E5B-D74F3F21B1C6}" type="pres">
      <dgm:prSet presAssocID="{F22A9530-5A8D-410C-8E15-2A2CA40BEB5B}" presName="compNode" presStyleCnt="0"/>
      <dgm:spPr/>
    </dgm:pt>
    <dgm:pt modelId="{53F735A1-A896-41AD-8416-514D9E7637C5}" type="pres">
      <dgm:prSet presAssocID="{F22A9530-5A8D-410C-8E15-2A2CA40BEB5B}" presName="iconBgRect" presStyleLbl="bgShp" presStyleIdx="0" presStyleCnt="4"/>
      <dgm:spPr/>
    </dgm:pt>
    <dgm:pt modelId="{08BA04F3-804E-4586-B97F-3319B7A5DA24}" type="pres">
      <dgm:prSet presAssocID="{F22A9530-5A8D-410C-8E15-2A2CA40BEB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61108F3-2B63-479A-B2FE-6F60E3C950C5}" type="pres">
      <dgm:prSet presAssocID="{F22A9530-5A8D-410C-8E15-2A2CA40BEB5B}" presName="spaceRect" presStyleCnt="0"/>
      <dgm:spPr/>
    </dgm:pt>
    <dgm:pt modelId="{EE59865F-AADE-4410-8B7B-7B6F0A152427}" type="pres">
      <dgm:prSet presAssocID="{F22A9530-5A8D-410C-8E15-2A2CA40BEB5B}" presName="textRect" presStyleLbl="revTx" presStyleIdx="0" presStyleCnt="4">
        <dgm:presLayoutVars>
          <dgm:chMax val="1"/>
          <dgm:chPref val="1"/>
        </dgm:presLayoutVars>
      </dgm:prSet>
      <dgm:spPr/>
    </dgm:pt>
    <dgm:pt modelId="{DBF278EC-5146-4FE9-BD08-A123DDC56D43}" type="pres">
      <dgm:prSet presAssocID="{7A18DE7E-27DB-4D47-AB4D-1C88B3BF646D}" presName="sibTrans" presStyleCnt="0"/>
      <dgm:spPr/>
    </dgm:pt>
    <dgm:pt modelId="{4745FF1C-5704-454A-96E8-FF570F7AA894}" type="pres">
      <dgm:prSet presAssocID="{900A39B4-A756-4D42-9851-BD89CB70B8A0}" presName="compNode" presStyleCnt="0"/>
      <dgm:spPr/>
    </dgm:pt>
    <dgm:pt modelId="{F77246A5-B301-4D0B-902C-63FE67C61BB4}" type="pres">
      <dgm:prSet presAssocID="{900A39B4-A756-4D42-9851-BD89CB70B8A0}" presName="iconBgRect" presStyleLbl="bgShp" presStyleIdx="1" presStyleCnt="4"/>
      <dgm:spPr/>
    </dgm:pt>
    <dgm:pt modelId="{6A04E4B7-5097-45F2-BA34-D410AB3D0EF2}" type="pres">
      <dgm:prSet presAssocID="{900A39B4-A756-4D42-9851-BD89CB70B8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B22B1EE-D97D-4D30-B005-D3EC69632954}" type="pres">
      <dgm:prSet presAssocID="{900A39B4-A756-4D42-9851-BD89CB70B8A0}" presName="spaceRect" presStyleCnt="0"/>
      <dgm:spPr/>
    </dgm:pt>
    <dgm:pt modelId="{2C54AB38-747F-4688-8827-ED0266555058}" type="pres">
      <dgm:prSet presAssocID="{900A39B4-A756-4D42-9851-BD89CB70B8A0}" presName="textRect" presStyleLbl="revTx" presStyleIdx="1" presStyleCnt="4">
        <dgm:presLayoutVars>
          <dgm:chMax val="1"/>
          <dgm:chPref val="1"/>
        </dgm:presLayoutVars>
      </dgm:prSet>
      <dgm:spPr/>
    </dgm:pt>
    <dgm:pt modelId="{DDA0990E-9309-45B3-ABFD-A0ACF0A63306}" type="pres">
      <dgm:prSet presAssocID="{141A18CA-6EC8-43E0-8A2E-2208C31111F7}" presName="sibTrans" presStyleCnt="0"/>
      <dgm:spPr/>
    </dgm:pt>
    <dgm:pt modelId="{B6D053FD-3D0D-483E-A28A-EBF7FD246A3D}" type="pres">
      <dgm:prSet presAssocID="{1C89271D-569A-4A00-A97D-391326CF8E42}" presName="compNode" presStyleCnt="0"/>
      <dgm:spPr/>
    </dgm:pt>
    <dgm:pt modelId="{0C74E46F-971F-4496-B2BE-4599071138B8}" type="pres">
      <dgm:prSet presAssocID="{1C89271D-569A-4A00-A97D-391326CF8E42}" presName="iconBgRect" presStyleLbl="bgShp" presStyleIdx="2" presStyleCnt="4"/>
      <dgm:spPr/>
    </dgm:pt>
    <dgm:pt modelId="{9124CD09-0A1B-4902-B33F-9CBC594A5FC9}" type="pres">
      <dgm:prSet presAssocID="{1C89271D-569A-4A00-A97D-391326CF8E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raffe"/>
        </a:ext>
      </dgm:extLst>
    </dgm:pt>
    <dgm:pt modelId="{D171A401-E48A-4DA3-BA61-BC712254C88D}" type="pres">
      <dgm:prSet presAssocID="{1C89271D-569A-4A00-A97D-391326CF8E42}" presName="spaceRect" presStyleCnt="0"/>
      <dgm:spPr/>
    </dgm:pt>
    <dgm:pt modelId="{1BED0913-3AB6-4CEC-A902-C9E71176CB33}" type="pres">
      <dgm:prSet presAssocID="{1C89271D-569A-4A00-A97D-391326CF8E42}" presName="textRect" presStyleLbl="revTx" presStyleIdx="2" presStyleCnt="4">
        <dgm:presLayoutVars>
          <dgm:chMax val="1"/>
          <dgm:chPref val="1"/>
        </dgm:presLayoutVars>
      </dgm:prSet>
      <dgm:spPr/>
    </dgm:pt>
    <dgm:pt modelId="{B5A950E8-51FE-4D94-AD45-96B3FEDBD9E9}" type="pres">
      <dgm:prSet presAssocID="{A8F2CB71-93DF-4C17-8DBA-0537BF9B0E1E}" presName="sibTrans" presStyleCnt="0"/>
      <dgm:spPr/>
    </dgm:pt>
    <dgm:pt modelId="{4ED421BB-49BF-4DF8-BDEB-91B8E0106DEF}" type="pres">
      <dgm:prSet presAssocID="{FFEC5E3D-28CE-4D67-B6B6-653B5573A113}" presName="compNode" presStyleCnt="0"/>
      <dgm:spPr/>
    </dgm:pt>
    <dgm:pt modelId="{0910AB85-787E-40A0-B896-2AB439763C4D}" type="pres">
      <dgm:prSet presAssocID="{FFEC5E3D-28CE-4D67-B6B6-653B5573A113}" presName="iconBgRect" presStyleLbl="bgShp" presStyleIdx="3" presStyleCnt="4"/>
      <dgm:spPr/>
    </dgm:pt>
    <dgm:pt modelId="{57244B64-CC39-48F6-936E-BE941ECC6086}" type="pres">
      <dgm:prSet presAssocID="{FFEC5E3D-28CE-4D67-B6B6-653B5573A1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E03C7C7F-DBBA-40AF-83CD-C93575850814}" type="pres">
      <dgm:prSet presAssocID="{FFEC5E3D-28CE-4D67-B6B6-653B5573A113}" presName="spaceRect" presStyleCnt="0"/>
      <dgm:spPr/>
    </dgm:pt>
    <dgm:pt modelId="{04DBA656-6876-4511-A5C0-1BD2BEBC7B90}" type="pres">
      <dgm:prSet presAssocID="{FFEC5E3D-28CE-4D67-B6B6-653B5573A1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D49313-988D-49ED-8B49-E51EA13769E4}" srcId="{E4DFF0CD-9925-4759-A9AA-639C98D3FE31}" destId="{900A39B4-A756-4D42-9851-BD89CB70B8A0}" srcOrd="1" destOrd="0" parTransId="{76DC561B-D913-4661-90D8-9945CF13778C}" sibTransId="{141A18CA-6EC8-43E0-8A2E-2208C31111F7}"/>
    <dgm:cxn modelId="{17BECA60-F7CA-4421-9676-4863E898B0C5}" type="presOf" srcId="{900A39B4-A756-4D42-9851-BD89CB70B8A0}" destId="{2C54AB38-747F-4688-8827-ED0266555058}" srcOrd="0" destOrd="0" presId="urn:microsoft.com/office/officeart/2018/5/layout/IconCircleLabelList"/>
    <dgm:cxn modelId="{E64C0892-5D4F-462A-ADDE-B9DD831FAADA}" srcId="{E4DFF0CD-9925-4759-A9AA-639C98D3FE31}" destId="{FFEC5E3D-28CE-4D67-B6B6-653B5573A113}" srcOrd="3" destOrd="0" parTransId="{CBF4A8DD-B3F1-44FB-9C83-8D4832E8D9EF}" sibTransId="{E360AB60-A8FC-4BA0-A201-1EE4E9FD9BBC}"/>
    <dgm:cxn modelId="{059A9292-9113-4D0A-8E5D-5B18D71663F9}" type="presOf" srcId="{F22A9530-5A8D-410C-8E15-2A2CA40BEB5B}" destId="{EE59865F-AADE-4410-8B7B-7B6F0A152427}" srcOrd="0" destOrd="0" presId="urn:microsoft.com/office/officeart/2018/5/layout/IconCircleLabelList"/>
    <dgm:cxn modelId="{ED3F2494-F3F2-4C32-AFAD-BA789541914E}" srcId="{E4DFF0CD-9925-4759-A9AA-639C98D3FE31}" destId="{1C89271D-569A-4A00-A97D-391326CF8E42}" srcOrd="2" destOrd="0" parTransId="{34253D96-36F7-46C5-9C73-603337C7EC06}" sibTransId="{A8F2CB71-93DF-4C17-8DBA-0537BF9B0E1E}"/>
    <dgm:cxn modelId="{6EC3699B-144D-4A8D-AB4C-37A28D01CC4D}" srcId="{E4DFF0CD-9925-4759-A9AA-639C98D3FE31}" destId="{F22A9530-5A8D-410C-8E15-2A2CA40BEB5B}" srcOrd="0" destOrd="0" parTransId="{536151BA-D673-4535-8E21-5C5DFD88298E}" sibTransId="{7A18DE7E-27DB-4D47-AB4D-1C88B3BF646D}"/>
    <dgm:cxn modelId="{AB32ADA3-A0D2-4F8A-ACAC-E3C83E82D345}" type="presOf" srcId="{FFEC5E3D-28CE-4D67-B6B6-653B5573A113}" destId="{04DBA656-6876-4511-A5C0-1BD2BEBC7B90}" srcOrd="0" destOrd="0" presId="urn:microsoft.com/office/officeart/2018/5/layout/IconCircleLabelList"/>
    <dgm:cxn modelId="{AA1F32BE-30BE-43FF-835F-0BB239DB6153}" type="presOf" srcId="{E4DFF0CD-9925-4759-A9AA-639C98D3FE31}" destId="{7B2633B7-4EAC-44E7-8968-84DB6E446FE0}" srcOrd="0" destOrd="0" presId="urn:microsoft.com/office/officeart/2018/5/layout/IconCircleLabelList"/>
    <dgm:cxn modelId="{69292BEE-1E3E-430C-877D-17EA947DCA6F}" type="presOf" srcId="{1C89271D-569A-4A00-A97D-391326CF8E42}" destId="{1BED0913-3AB6-4CEC-A902-C9E71176CB33}" srcOrd="0" destOrd="0" presId="urn:microsoft.com/office/officeart/2018/5/layout/IconCircleLabelList"/>
    <dgm:cxn modelId="{772D1F2B-4AA5-49B3-B0D9-D24B327D0490}" type="presParOf" srcId="{7B2633B7-4EAC-44E7-8968-84DB6E446FE0}" destId="{3D453647-C2D1-4560-8E5B-D74F3F21B1C6}" srcOrd="0" destOrd="0" presId="urn:microsoft.com/office/officeart/2018/5/layout/IconCircleLabelList"/>
    <dgm:cxn modelId="{BD36CF9E-B36D-4952-96B8-DF27A56DBB5A}" type="presParOf" srcId="{3D453647-C2D1-4560-8E5B-D74F3F21B1C6}" destId="{53F735A1-A896-41AD-8416-514D9E7637C5}" srcOrd="0" destOrd="0" presId="urn:microsoft.com/office/officeart/2018/5/layout/IconCircleLabelList"/>
    <dgm:cxn modelId="{19AA6EEA-DD57-4031-9361-F329CF449818}" type="presParOf" srcId="{3D453647-C2D1-4560-8E5B-D74F3F21B1C6}" destId="{08BA04F3-804E-4586-B97F-3319B7A5DA24}" srcOrd="1" destOrd="0" presId="urn:microsoft.com/office/officeart/2018/5/layout/IconCircleLabelList"/>
    <dgm:cxn modelId="{27622ED7-A9A9-47DE-9559-EB6C288CBE4D}" type="presParOf" srcId="{3D453647-C2D1-4560-8E5B-D74F3F21B1C6}" destId="{061108F3-2B63-479A-B2FE-6F60E3C950C5}" srcOrd="2" destOrd="0" presId="urn:microsoft.com/office/officeart/2018/5/layout/IconCircleLabelList"/>
    <dgm:cxn modelId="{FDA8B0D1-E54D-4445-80EB-E9E2EDB79E82}" type="presParOf" srcId="{3D453647-C2D1-4560-8E5B-D74F3F21B1C6}" destId="{EE59865F-AADE-4410-8B7B-7B6F0A152427}" srcOrd="3" destOrd="0" presId="urn:microsoft.com/office/officeart/2018/5/layout/IconCircleLabelList"/>
    <dgm:cxn modelId="{9370977E-0151-4FBB-BE4C-FA13AA4E8C6B}" type="presParOf" srcId="{7B2633B7-4EAC-44E7-8968-84DB6E446FE0}" destId="{DBF278EC-5146-4FE9-BD08-A123DDC56D43}" srcOrd="1" destOrd="0" presId="urn:microsoft.com/office/officeart/2018/5/layout/IconCircleLabelList"/>
    <dgm:cxn modelId="{907DBBCB-4252-46E6-BC41-2DD04370903B}" type="presParOf" srcId="{7B2633B7-4EAC-44E7-8968-84DB6E446FE0}" destId="{4745FF1C-5704-454A-96E8-FF570F7AA894}" srcOrd="2" destOrd="0" presId="urn:microsoft.com/office/officeart/2018/5/layout/IconCircleLabelList"/>
    <dgm:cxn modelId="{F575FF22-6001-4FD4-8991-89B33121921A}" type="presParOf" srcId="{4745FF1C-5704-454A-96E8-FF570F7AA894}" destId="{F77246A5-B301-4D0B-902C-63FE67C61BB4}" srcOrd="0" destOrd="0" presId="urn:microsoft.com/office/officeart/2018/5/layout/IconCircleLabelList"/>
    <dgm:cxn modelId="{C1E7C105-FB7F-4B88-9FD8-55BDF3A3CCD3}" type="presParOf" srcId="{4745FF1C-5704-454A-96E8-FF570F7AA894}" destId="{6A04E4B7-5097-45F2-BA34-D410AB3D0EF2}" srcOrd="1" destOrd="0" presId="urn:microsoft.com/office/officeart/2018/5/layout/IconCircleLabelList"/>
    <dgm:cxn modelId="{E20430D1-CE14-4B15-9412-A82065CD5E44}" type="presParOf" srcId="{4745FF1C-5704-454A-96E8-FF570F7AA894}" destId="{AB22B1EE-D97D-4D30-B005-D3EC69632954}" srcOrd="2" destOrd="0" presId="urn:microsoft.com/office/officeart/2018/5/layout/IconCircleLabelList"/>
    <dgm:cxn modelId="{AD384DEE-2D04-4779-A1A3-5CFC350CB4D2}" type="presParOf" srcId="{4745FF1C-5704-454A-96E8-FF570F7AA894}" destId="{2C54AB38-747F-4688-8827-ED0266555058}" srcOrd="3" destOrd="0" presId="urn:microsoft.com/office/officeart/2018/5/layout/IconCircleLabelList"/>
    <dgm:cxn modelId="{91E44B28-AA88-420E-97CB-7E605F3CCBE5}" type="presParOf" srcId="{7B2633B7-4EAC-44E7-8968-84DB6E446FE0}" destId="{DDA0990E-9309-45B3-ABFD-A0ACF0A63306}" srcOrd="3" destOrd="0" presId="urn:microsoft.com/office/officeart/2018/5/layout/IconCircleLabelList"/>
    <dgm:cxn modelId="{77456271-362B-40BD-BD88-577699EBEAAC}" type="presParOf" srcId="{7B2633B7-4EAC-44E7-8968-84DB6E446FE0}" destId="{B6D053FD-3D0D-483E-A28A-EBF7FD246A3D}" srcOrd="4" destOrd="0" presId="urn:microsoft.com/office/officeart/2018/5/layout/IconCircleLabelList"/>
    <dgm:cxn modelId="{FED701D0-A692-4CF9-9741-37FB9A93A413}" type="presParOf" srcId="{B6D053FD-3D0D-483E-A28A-EBF7FD246A3D}" destId="{0C74E46F-971F-4496-B2BE-4599071138B8}" srcOrd="0" destOrd="0" presId="urn:microsoft.com/office/officeart/2018/5/layout/IconCircleLabelList"/>
    <dgm:cxn modelId="{4E7E13E9-418B-4DE0-8C0F-FF043F328892}" type="presParOf" srcId="{B6D053FD-3D0D-483E-A28A-EBF7FD246A3D}" destId="{9124CD09-0A1B-4902-B33F-9CBC594A5FC9}" srcOrd="1" destOrd="0" presId="urn:microsoft.com/office/officeart/2018/5/layout/IconCircleLabelList"/>
    <dgm:cxn modelId="{3B57E287-8297-46F3-9737-B2C2228732D7}" type="presParOf" srcId="{B6D053FD-3D0D-483E-A28A-EBF7FD246A3D}" destId="{D171A401-E48A-4DA3-BA61-BC712254C88D}" srcOrd="2" destOrd="0" presId="urn:microsoft.com/office/officeart/2018/5/layout/IconCircleLabelList"/>
    <dgm:cxn modelId="{19088D73-76E3-4309-AD2D-6C4856199BBE}" type="presParOf" srcId="{B6D053FD-3D0D-483E-A28A-EBF7FD246A3D}" destId="{1BED0913-3AB6-4CEC-A902-C9E71176CB33}" srcOrd="3" destOrd="0" presId="urn:microsoft.com/office/officeart/2018/5/layout/IconCircleLabelList"/>
    <dgm:cxn modelId="{2E5088AD-6FD9-45F6-8755-B9A9E3E9B84A}" type="presParOf" srcId="{7B2633B7-4EAC-44E7-8968-84DB6E446FE0}" destId="{B5A950E8-51FE-4D94-AD45-96B3FEDBD9E9}" srcOrd="5" destOrd="0" presId="urn:microsoft.com/office/officeart/2018/5/layout/IconCircleLabelList"/>
    <dgm:cxn modelId="{98580439-71A9-4832-857B-7EB9EBB68871}" type="presParOf" srcId="{7B2633B7-4EAC-44E7-8968-84DB6E446FE0}" destId="{4ED421BB-49BF-4DF8-BDEB-91B8E0106DEF}" srcOrd="6" destOrd="0" presId="urn:microsoft.com/office/officeart/2018/5/layout/IconCircleLabelList"/>
    <dgm:cxn modelId="{DFBF573C-5F75-472B-9C71-D1CAC1D30D05}" type="presParOf" srcId="{4ED421BB-49BF-4DF8-BDEB-91B8E0106DEF}" destId="{0910AB85-787E-40A0-B896-2AB439763C4D}" srcOrd="0" destOrd="0" presId="urn:microsoft.com/office/officeart/2018/5/layout/IconCircleLabelList"/>
    <dgm:cxn modelId="{BA36DB0F-F059-4360-92D1-1A0728678AC7}" type="presParOf" srcId="{4ED421BB-49BF-4DF8-BDEB-91B8E0106DEF}" destId="{57244B64-CC39-48F6-936E-BE941ECC6086}" srcOrd="1" destOrd="0" presId="urn:microsoft.com/office/officeart/2018/5/layout/IconCircleLabelList"/>
    <dgm:cxn modelId="{677A731A-6398-4B6C-AEFD-C629DEC59A6A}" type="presParOf" srcId="{4ED421BB-49BF-4DF8-BDEB-91B8E0106DEF}" destId="{E03C7C7F-DBBA-40AF-83CD-C93575850814}" srcOrd="2" destOrd="0" presId="urn:microsoft.com/office/officeart/2018/5/layout/IconCircleLabelList"/>
    <dgm:cxn modelId="{54612A71-A403-4B54-BAA4-E2BE5BD8B577}" type="presParOf" srcId="{4ED421BB-49BF-4DF8-BDEB-91B8E0106DEF}" destId="{04DBA656-6876-4511-A5C0-1BD2BEBC7B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1C1C2-4E52-4077-9BA1-64B394B5C5C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6F8F10-E23A-4CBF-8321-610EB76DC6CF}">
      <dgm:prSet/>
      <dgm:spPr/>
      <dgm:t>
        <a:bodyPr/>
        <a:lstStyle/>
        <a:p>
          <a:r>
            <a:rPr lang="en-US"/>
            <a:t>Create list of states on the South and East side</a:t>
          </a:r>
        </a:p>
      </dgm:t>
    </dgm:pt>
    <dgm:pt modelId="{79C6E337-D36F-4D62-98CA-7E499482E1AC}" type="parTrans" cxnId="{16372CE2-EBBF-4DB0-851F-FA9369968346}">
      <dgm:prSet/>
      <dgm:spPr/>
      <dgm:t>
        <a:bodyPr/>
        <a:lstStyle/>
        <a:p>
          <a:endParaRPr lang="en-US"/>
        </a:p>
      </dgm:t>
    </dgm:pt>
    <dgm:pt modelId="{CABC5AAD-21C8-442B-BDCE-A365660E42EB}" type="sibTrans" cxnId="{16372CE2-EBBF-4DB0-851F-FA936996834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A7F67A6-7396-4257-AAC2-E548DA24B9E7}">
      <dgm:prSet/>
      <dgm:spPr/>
      <dgm:t>
        <a:bodyPr/>
        <a:lstStyle/>
        <a:p>
          <a:r>
            <a:rPr lang="en-US"/>
            <a:t>Shortlist those with similar weather conditions using KMeans Clustering.</a:t>
          </a:r>
        </a:p>
      </dgm:t>
    </dgm:pt>
    <dgm:pt modelId="{D3FF3E35-6FDA-4428-87A4-1889F77B5DEE}" type="parTrans" cxnId="{3345193D-B6C8-4340-8DA6-7431F10A136A}">
      <dgm:prSet/>
      <dgm:spPr/>
      <dgm:t>
        <a:bodyPr/>
        <a:lstStyle/>
        <a:p>
          <a:endParaRPr lang="en-US"/>
        </a:p>
      </dgm:t>
    </dgm:pt>
    <dgm:pt modelId="{801411EC-57D2-45D9-8593-741268B72FB3}" type="sibTrans" cxnId="{3345193D-B6C8-4340-8DA6-7431F10A136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A0DDB33-5DB8-4840-91AD-68C6E1CA2ACB}">
      <dgm:prSet/>
      <dgm:spPr/>
      <dgm:t>
        <a:bodyPr/>
        <a:lstStyle/>
        <a:p>
          <a:r>
            <a:rPr lang="en-US"/>
            <a:t>Select states from these state with average low-cost of real estate</a:t>
          </a:r>
        </a:p>
      </dgm:t>
    </dgm:pt>
    <dgm:pt modelId="{8F2663B1-EB73-4F42-9766-CE268E3E72D9}" type="parTrans" cxnId="{09EDE7C3-C759-45D0-A1E0-F12BFBAAB21C}">
      <dgm:prSet/>
      <dgm:spPr/>
      <dgm:t>
        <a:bodyPr/>
        <a:lstStyle/>
        <a:p>
          <a:endParaRPr lang="en-US"/>
        </a:p>
      </dgm:t>
    </dgm:pt>
    <dgm:pt modelId="{8B4AB0C7-1706-4BDF-9D7A-3776DD8467E5}" type="sibTrans" cxnId="{09EDE7C3-C759-45D0-A1E0-F12BFBAAB21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EE5E530-2BF1-4114-ADFE-2D6C1E715500}">
      <dgm:prSet/>
      <dgm:spPr/>
      <dgm:t>
        <a:bodyPr/>
        <a:lstStyle/>
        <a:p>
          <a:r>
            <a:rPr lang="en-US"/>
            <a:t>Finally, determine the cities that may have more potential for health-and-fitness business</a:t>
          </a:r>
        </a:p>
      </dgm:t>
    </dgm:pt>
    <dgm:pt modelId="{819FE0CB-B97B-4809-8B8C-4CAF1791868E}" type="parTrans" cxnId="{1B2C5D7A-58D9-4763-91C6-31B3044AC3D2}">
      <dgm:prSet/>
      <dgm:spPr/>
      <dgm:t>
        <a:bodyPr/>
        <a:lstStyle/>
        <a:p>
          <a:endParaRPr lang="en-US"/>
        </a:p>
      </dgm:t>
    </dgm:pt>
    <dgm:pt modelId="{AA79ABDF-094B-4CF9-9351-923364EFD94A}" type="sibTrans" cxnId="{1B2C5D7A-58D9-4763-91C6-31B3044AC3D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C07D60A-FB7F-47DA-9EB3-5FAE5F0C9131}" type="pres">
      <dgm:prSet presAssocID="{0D31C1C2-4E52-4077-9BA1-64B394B5C5C6}" presName="linearFlow" presStyleCnt="0">
        <dgm:presLayoutVars>
          <dgm:dir/>
          <dgm:animLvl val="lvl"/>
          <dgm:resizeHandles val="exact"/>
        </dgm:presLayoutVars>
      </dgm:prSet>
      <dgm:spPr/>
    </dgm:pt>
    <dgm:pt modelId="{A8634E3C-90BF-4DC2-90BA-BE84B040F309}" type="pres">
      <dgm:prSet presAssocID="{016F8F10-E23A-4CBF-8321-610EB76DC6CF}" presName="compositeNode" presStyleCnt="0"/>
      <dgm:spPr/>
    </dgm:pt>
    <dgm:pt modelId="{E036AF57-A565-441A-B797-692F3AE4F141}" type="pres">
      <dgm:prSet presAssocID="{016F8F10-E23A-4CBF-8321-610EB76DC6C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95186C8-39AC-4B5E-AD28-013481DDC4CB}" type="pres">
      <dgm:prSet presAssocID="{016F8F10-E23A-4CBF-8321-610EB76DC6CF}" presName="parSh" presStyleCnt="0"/>
      <dgm:spPr/>
    </dgm:pt>
    <dgm:pt modelId="{E09AF917-DB81-463C-A5B5-75CB87297039}" type="pres">
      <dgm:prSet presAssocID="{016F8F10-E23A-4CBF-8321-610EB76DC6CF}" presName="lineNode" presStyleLbl="alignAccFollowNode1" presStyleIdx="0" presStyleCnt="12"/>
      <dgm:spPr/>
    </dgm:pt>
    <dgm:pt modelId="{1209567C-681F-4ACB-95C1-F1C379F1468D}" type="pres">
      <dgm:prSet presAssocID="{016F8F10-E23A-4CBF-8321-610EB76DC6CF}" presName="lineArrowNode" presStyleLbl="alignAccFollowNode1" presStyleIdx="1" presStyleCnt="12"/>
      <dgm:spPr/>
    </dgm:pt>
    <dgm:pt modelId="{158023A9-BC41-4F9B-B462-7919DC1682AE}" type="pres">
      <dgm:prSet presAssocID="{CABC5AAD-21C8-442B-BDCE-A365660E42EB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7FBA25AE-0CBD-4BA6-9028-482CE604BE63}" type="pres">
      <dgm:prSet presAssocID="{CABC5AAD-21C8-442B-BDCE-A365660E42EB}" presName="spacerBetweenCircleAndCallout" presStyleCnt="0">
        <dgm:presLayoutVars/>
      </dgm:prSet>
      <dgm:spPr/>
    </dgm:pt>
    <dgm:pt modelId="{B51FF54A-222B-469D-B644-9EFFF2DEADBD}" type="pres">
      <dgm:prSet presAssocID="{016F8F10-E23A-4CBF-8321-610EB76DC6CF}" presName="nodeText" presStyleLbl="alignAccFollowNode1" presStyleIdx="2" presStyleCnt="12">
        <dgm:presLayoutVars>
          <dgm:bulletEnabled val="1"/>
        </dgm:presLayoutVars>
      </dgm:prSet>
      <dgm:spPr/>
    </dgm:pt>
    <dgm:pt modelId="{4DF7AE25-78FE-4DF9-A7C4-6407AD3A56F2}" type="pres">
      <dgm:prSet presAssocID="{CABC5AAD-21C8-442B-BDCE-A365660E42EB}" presName="sibTransComposite" presStyleCnt="0"/>
      <dgm:spPr/>
    </dgm:pt>
    <dgm:pt modelId="{59831EF7-76CA-4BA5-A7B2-19F851406A3B}" type="pres">
      <dgm:prSet presAssocID="{3A7F67A6-7396-4257-AAC2-E548DA24B9E7}" presName="compositeNode" presStyleCnt="0"/>
      <dgm:spPr/>
    </dgm:pt>
    <dgm:pt modelId="{52176678-8BE0-4742-9720-CD4500E046AF}" type="pres">
      <dgm:prSet presAssocID="{3A7F67A6-7396-4257-AAC2-E548DA24B9E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8F7660-9907-49F1-AAE6-E2616E0B9651}" type="pres">
      <dgm:prSet presAssocID="{3A7F67A6-7396-4257-AAC2-E548DA24B9E7}" presName="parSh" presStyleCnt="0"/>
      <dgm:spPr/>
    </dgm:pt>
    <dgm:pt modelId="{3F249373-0D8F-4A50-81C6-B9F97DEFCB48}" type="pres">
      <dgm:prSet presAssocID="{3A7F67A6-7396-4257-AAC2-E548DA24B9E7}" presName="lineNode" presStyleLbl="alignAccFollowNode1" presStyleIdx="3" presStyleCnt="12"/>
      <dgm:spPr/>
    </dgm:pt>
    <dgm:pt modelId="{EAACFD7E-5C7F-4FFF-8A43-E695A27CE822}" type="pres">
      <dgm:prSet presAssocID="{3A7F67A6-7396-4257-AAC2-E548DA24B9E7}" presName="lineArrowNode" presStyleLbl="alignAccFollowNode1" presStyleIdx="4" presStyleCnt="12"/>
      <dgm:spPr/>
    </dgm:pt>
    <dgm:pt modelId="{4148580D-A09B-4264-831F-8FFD41C2D395}" type="pres">
      <dgm:prSet presAssocID="{801411EC-57D2-45D9-8593-741268B72FB3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1E954B05-730B-49BB-9B80-6057EB653EC9}" type="pres">
      <dgm:prSet presAssocID="{801411EC-57D2-45D9-8593-741268B72FB3}" presName="spacerBetweenCircleAndCallout" presStyleCnt="0">
        <dgm:presLayoutVars/>
      </dgm:prSet>
      <dgm:spPr/>
    </dgm:pt>
    <dgm:pt modelId="{FFC070D9-106E-4D02-B88C-93FE0A6C07A1}" type="pres">
      <dgm:prSet presAssocID="{3A7F67A6-7396-4257-AAC2-E548DA24B9E7}" presName="nodeText" presStyleLbl="alignAccFollowNode1" presStyleIdx="5" presStyleCnt="12">
        <dgm:presLayoutVars>
          <dgm:bulletEnabled val="1"/>
        </dgm:presLayoutVars>
      </dgm:prSet>
      <dgm:spPr/>
    </dgm:pt>
    <dgm:pt modelId="{3B102F2C-C539-4342-AAD9-411FBFA035C9}" type="pres">
      <dgm:prSet presAssocID="{801411EC-57D2-45D9-8593-741268B72FB3}" presName="sibTransComposite" presStyleCnt="0"/>
      <dgm:spPr/>
    </dgm:pt>
    <dgm:pt modelId="{2658466E-D0C7-4F37-A32D-A20CABC7C318}" type="pres">
      <dgm:prSet presAssocID="{7A0DDB33-5DB8-4840-91AD-68C6E1CA2ACB}" presName="compositeNode" presStyleCnt="0"/>
      <dgm:spPr/>
    </dgm:pt>
    <dgm:pt modelId="{85BE91AC-9532-4F92-9E54-5261CB4FE991}" type="pres">
      <dgm:prSet presAssocID="{7A0DDB33-5DB8-4840-91AD-68C6E1CA2AC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70EF423-7BC1-4F9B-A51D-45AC3DD97F61}" type="pres">
      <dgm:prSet presAssocID="{7A0DDB33-5DB8-4840-91AD-68C6E1CA2ACB}" presName="parSh" presStyleCnt="0"/>
      <dgm:spPr/>
    </dgm:pt>
    <dgm:pt modelId="{4500C2A3-5361-4DDF-8C4F-8DE6C1ECADFF}" type="pres">
      <dgm:prSet presAssocID="{7A0DDB33-5DB8-4840-91AD-68C6E1CA2ACB}" presName="lineNode" presStyleLbl="alignAccFollowNode1" presStyleIdx="6" presStyleCnt="12"/>
      <dgm:spPr/>
    </dgm:pt>
    <dgm:pt modelId="{503E9FAC-9874-41F9-938F-62B30B301392}" type="pres">
      <dgm:prSet presAssocID="{7A0DDB33-5DB8-4840-91AD-68C6E1CA2ACB}" presName="lineArrowNode" presStyleLbl="alignAccFollowNode1" presStyleIdx="7" presStyleCnt="12"/>
      <dgm:spPr/>
    </dgm:pt>
    <dgm:pt modelId="{1F8B22ED-5DCB-48B0-9CC8-553A04A01D39}" type="pres">
      <dgm:prSet presAssocID="{8B4AB0C7-1706-4BDF-9D7A-3776DD8467E5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5EF2604-34E0-4AC3-9359-6DD34E30B9B5}" type="pres">
      <dgm:prSet presAssocID="{8B4AB0C7-1706-4BDF-9D7A-3776DD8467E5}" presName="spacerBetweenCircleAndCallout" presStyleCnt="0">
        <dgm:presLayoutVars/>
      </dgm:prSet>
      <dgm:spPr/>
    </dgm:pt>
    <dgm:pt modelId="{F9F283B6-B5D1-493F-96E0-3651A7A833CD}" type="pres">
      <dgm:prSet presAssocID="{7A0DDB33-5DB8-4840-91AD-68C6E1CA2ACB}" presName="nodeText" presStyleLbl="alignAccFollowNode1" presStyleIdx="8" presStyleCnt="12">
        <dgm:presLayoutVars>
          <dgm:bulletEnabled val="1"/>
        </dgm:presLayoutVars>
      </dgm:prSet>
      <dgm:spPr/>
    </dgm:pt>
    <dgm:pt modelId="{5F316D07-9A3D-47FB-8503-A7F2072D7F85}" type="pres">
      <dgm:prSet presAssocID="{8B4AB0C7-1706-4BDF-9D7A-3776DD8467E5}" presName="sibTransComposite" presStyleCnt="0"/>
      <dgm:spPr/>
    </dgm:pt>
    <dgm:pt modelId="{8555A0FB-F9F6-4A73-8D2A-A7FC885340BD}" type="pres">
      <dgm:prSet presAssocID="{EEE5E530-2BF1-4114-ADFE-2D6C1E715500}" presName="compositeNode" presStyleCnt="0"/>
      <dgm:spPr/>
    </dgm:pt>
    <dgm:pt modelId="{EF1C9997-E583-4F49-A4EB-E51E6A9F9022}" type="pres">
      <dgm:prSet presAssocID="{EEE5E530-2BF1-4114-ADFE-2D6C1E71550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A176E35-852C-484F-BB1B-0957C470EC10}" type="pres">
      <dgm:prSet presAssocID="{EEE5E530-2BF1-4114-ADFE-2D6C1E715500}" presName="parSh" presStyleCnt="0"/>
      <dgm:spPr/>
    </dgm:pt>
    <dgm:pt modelId="{FF95ECB1-7E2D-47BC-9DD3-A7AB55CECAF9}" type="pres">
      <dgm:prSet presAssocID="{EEE5E530-2BF1-4114-ADFE-2D6C1E715500}" presName="lineNode" presStyleLbl="alignAccFollowNode1" presStyleIdx="9" presStyleCnt="12"/>
      <dgm:spPr/>
    </dgm:pt>
    <dgm:pt modelId="{AE868224-FFE5-4D4D-8649-D4EA21E3EA8B}" type="pres">
      <dgm:prSet presAssocID="{EEE5E530-2BF1-4114-ADFE-2D6C1E715500}" presName="lineArrowNode" presStyleLbl="alignAccFollowNode1" presStyleIdx="10" presStyleCnt="12"/>
      <dgm:spPr/>
    </dgm:pt>
    <dgm:pt modelId="{0F699DF4-EE42-4678-95A6-2384FCFBC702}" type="pres">
      <dgm:prSet presAssocID="{AA79ABDF-094B-4CF9-9351-923364EFD94A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62F37DBC-E679-44E9-939F-DB09984106D9}" type="pres">
      <dgm:prSet presAssocID="{AA79ABDF-094B-4CF9-9351-923364EFD94A}" presName="spacerBetweenCircleAndCallout" presStyleCnt="0">
        <dgm:presLayoutVars/>
      </dgm:prSet>
      <dgm:spPr/>
    </dgm:pt>
    <dgm:pt modelId="{D2DA3235-592F-438F-AB76-893640AFF156}" type="pres">
      <dgm:prSet presAssocID="{EEE5E530-2BF1-4114-ADFE-2D6C1E715500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DD7B701E-A3CA-417E-B03A-A356FB8CFEBA}" type="presOf" srcId="{AA79ABDF-094B-4CF9-9351-923364EFD94A}" destId="{0F699DF4-EE42-4678-95A6-2384FCFBC702}" srcOrd="0" destOrd="0" presId="urn:microsoft.com/office/officeart/2016/7/layout/LinearArrowProcessNumbered"/>
    <dgm:cxn modelId="{0A9AD32A-D6DF-4034-831B-825D5479E8FB}" type="presOf" srcId="{8B4AB0C7-1706-4BDF-9D7A-3776DD8467E5}" destId="{1F8B22ED-5DCB-48B0-9CC8-553A04A01D39}" srcOrd="0" destOrd="0" presId="urn:microsoft.com/office/officeart/2016/7/layout/LinearArrowProcessNumbered"/>
    <dgm:cxn modelId="{E8B7BC31-E61F-41AB-968D-7AA40579EE19}" type="presOf" srcId="{016F8F10-E23A-4CBF-8321-610EB76DC6CF}" destId="{B51FF54A-222B-469D-B644-9EFFF2DEADBD}" srcOrd="0" destOrd="0" presId="urn:microsoft.com/office/officeart/2016/7/layout/LinearArrowProcessNumbered"/>
    <dgm:cxn modelId="{3345193D-B6C8-4340-8DA6-7431F10A136A}" srcId="{0D31C1C2-4E52-4077-9BA1-64B394B5C5C6}" destId="{3A7F67A6-7396-4257-AAC2-E548DA24B9E7}" srcOrd="1" destOrd="0" parTransId="{D3FF3E35-6FDA-4428-87A4-1889F77B5DEE}" sibTransId="{801411EC-57D2-45D9-8593-741268B72FB3}"/>
    <dgm:cxn modelId="{AEC4C95D-5BB1-4771-B558-733817D3A6FF}" type="presOf" srcId="{CABC5AAD-21C8-442B-BDCE-A365660E42EB}" destId="{158023A9-BC41-4F9B-B462-7919DC1682AE}" srcOrd="0" destOrd="0" presId="urn:microsoft.com/office/officeart/2016/7/layout/LinearArrowProcessNumbered"/>
    <dgm:cxn modelId="{68686E6C-7CEC-4F64-9142-56D473B63AE6}" type="presOf" srcId="{0D31C1C2-4E52-4077-9BA1-64B394B5C5C6}" destId="{BC07D60A-FB7F-47DA-9EB3-5FAE5F0C9131}" srcOrd="0" destOrd="0" presId="urn:microsoft.com/office/officeart/2016/7/layout/LinearArrowProcessNumbered"/>
    <dgm:cxn modelId="{1B2C5D7A-58D9-4763-91C6-31B3044AC3D2}" srcId="{0D31C1C2-4E52-4077-9BA1-64B394B5C5C6}" destId="{EEE5E530-2BF1-4114-ADFE-2D6C1E715500}" srcOrd="3" destOrd="0" parTransId="{819FE0CB-B97B-4809-8B8C-4CAF1791868E}" sibTransId="{AA79ABDF-094B-4CF9-9351-923364EFD94A}"/>
    <dgm:cxn modelId="{98259788-B98F-4093-ABCA-5F097589F467}" type="presOf" srcId="{3A7F67A6-7396-4257-AAC2-E548DA24B9E7}" destId="{FFC070D9-106E-4D02-B88C-93FE0A6C07A1}" srcOrd="0" destOrd="0" presId="urn:microsoft.com/office/officeart/2016/7/layout/LinearArrowProcessNumbered"/>
    <dgm:cxn modelId="{8D008C8D-DCAB-4267-87E0-5B43838E4858}" type="presOf" srcId="{EEE5E530-2BF1-4114-ADFE-2D6C1E715500}" destId="{D2DA3235-592F-438F-AB76-893640AFF156}" srcOrd="0" destOrd="0" presId="urn:microsoft.com/office/officeart/2016/7/layout/LinearArrowProcessNumbered"/>
    <dgm:cxn modelId="{9AF3C49C-3771-4CEC-8042-3DF16F071365}" type="presOf" srcId="{801411EC-57D2-45D9-8593-741268B72FB3}" destId="{4148580D-A09B-4264-831F-8FFD41C2D395}" srcOrd="0" destOrd="0" presId="urn:microsoft.com/office/officeart/2016/7/layout/LinearArrowProcessNumbered"/>
    <dgm:cxn modelId="{09EDE7C3-C759-45D0-A1E0-F12BFBAAB21C}" srcId="{0D31C1C2-4E52-4077-9BA1-64B394B5C5C6}" destId="{7A0DDB33-5DB8-4840-91AD-68C6E1CA2ACB}" srcOrd="2" destOrd="0" parTransId="{8F2663B1-EB73-4F42-9766-CE268E3E72D9}" sibTransId="{8B4AB0C7-1706-4BDF-9D7A-3776DD8467E5}"/>
    <dgm:cxn modelId="{16372CE2-EBBF-4DB0-851F-FA9369968346}" srcId="{0D31C1C2-4E52-4077-9BA1-64B394B5C5C6}" destId="{016F8F10-E23A-4CBF-8321-610EB76DC6CF}" srcOrd="0" destOrd="0" parTransId="{79C6E337-D36F-4D62-98CA-7E499482E1AC}" sibTransId="{CABC5AAD-21C8-442B-BDCE-A365660E42EB}"/>
    <dgm:cxn modelId="{26B0F0FF-6BDC-4DD4-BFCB-BDBE6BAAD222}" type="presOf" srcId="{7A0DDB33-5DB8-4840-91AD-68C6E1CA2ACB}" destId="{F9F283B6-B5D1-493F-96E0-3651A7A833CD}" srcOrd="0" destOrd="0" presId="urn:microsoft.com/office/officeart/2016/7/layout/LinearArrowProcessNumbered"/>
    <dgm:cxn modelId="{108AB409-7E35-435C-A2AF-1A5B227B93AD}" type="presParOf" srcId="{BC07D60A-FB7F-47DA-9EB3-5FAE5F0C9131}" destId="{A8634E3C-90BF-4DC2-90BA-BE84B040F309}" srcOrd="0" destOrd="0" presId="urn:microsoft.com/office/officeart/2016/7/layout/LinearArrowProcessNumbered"/>
    <dgm:cxn modelId="{DD35FA7C-79B6-42ED-9C10-6EBB3C6B87FD}" type="presParOf" srcId="{A8634E3C-90BF-4DC2-90BA-BE84B040F309}" destId="{E036AF57-A565-441A-B797-692F3AE4F141}" srcOrd="0" destOrd="0" presId="urn:microsoft.com/office/officeart/2016/7/layout/LinearArrowProcessNumbered"/>
    <dgm:cxn modelId="{E29F26D1-A9D7-4BF2-8FF8-A33D383EBC51}" type="presParOf" srcId="{A8634E3C-90BF-4DC2-90BA-BE84B040F309}" destId="{D95186C8-39AC-4B5E-AD28-013481DDC4CB}" srcOrd="1" destOrd="0" presId="urn:microsoft.com/office/officeart/2016/7/layout/LinearArrowProcessNumbered"/>
    <dgm:cxn modelId="{7004CFE4-3BAF-478F-B02B-E1B6C8219493}" type="presParOf" srcId="{D95186C8-39AC-4B5E-AD28-013481DDC4CB}" destId="{E09AF917-DB81-463C-A5B5-75CB87297039}" srcOrd="0" destOrd="0" presId="urn:microsoft.com/office/officeart/2016/7/layout/LinearArrowProcessNumbered"/>
    <dgm:cxn modelId="{B1164639-F20C-45BA-B31D-BE684A0F3EE6}" type="presParOf" srcId="{D95186C8-39AC-4B5E-AD28-013481DDC4CB}" destId="{1209567C-681F-4ACB-95C1-F1C379F1468D}" srcOrd="1" destOrd="0" presId="urn:microsoft.com/office/officeart/2016/7/layout/LinearArrowProcessNumbered"/>
    <dgm:cxn modelId="{2070F3EF-C304-493A-9A51-3967A4CB406B}" type="presParOf" srcId="{D95186C8-39AC-4B5E-AD28-013481DDC4CB}" destId="{158023A9-BC41-4F9B-B462-7919DC1682AE}" srcOrd="2" destOrd="0" presId="urn:microsoft.com/office/officeart/2016/7/layout/LinearArrowProcessNumbered"/>
    <dgm:cxn modelId="{7E01DBB4-C82B-45BB-B427-96A9F5DCCF0C}" type="presParOf" srcId="{D95186C8-39AC-4B5E-AD28-013481DDC4CB}" destId="{7FBA25AE-0CBD-4BA6-9028-482CE604BE63}" srcOrd="3" destOrd="0" presId="urn:microsoft.com/office/officeart/2016/7/layout/LinearArrowProcessNumbered"/>
    <dgm:cxn modelId="{632A7BDB-3945-4E9E-96EE-24331BB00018}" type="presParOf" srcId="{A8634E3C-90BF-4DC2-90BA-BE84B040F309}" destId="{B51FF54A-222B-469D-B644-9EFFF2DEADBD}" srcOrd="2" destOrd="0" presId="urn:microsoft.com/office/officeart/2016/7/layout/LinearArrowProcessNumbered"/>
    <dgm:cxn modelId="{DDDCF9F2-954E-4E04-9E4F-9B663F24B830}" type="presParOf" srcId="{BC07D60A-FB7F-47DA-9EB3-5FAE5F0C9131}" destId="{4DF7AE25-78FE-4DF9-A7C4-6407AD3A56F2}" srcOrd="1" destOrd="0" presId="urn:microsoft.com/office/officeart/2016/7/layout/LinearArrowProcessNumbered"/>
    <dgm:cxn modelId="{302A18FA-14CE-4793-BE8E-19ADBE4D5DE4}" type="presParOf" srcId="{BC07D60A-FB7F-47DA-9EB3-5FAE5F0C9131}" destId="{59831EF7-76CA-4BA5-A7B2-19F851406A3B}" srcOrd="2" destOrd="0" presId="urn:microsoft.com/office/officeart/2016/7/layout/LinearArrowProcessNumbered"/>
    <dgm:cxn modelId="{1097041B-92D2-4A04-B193-65A28CDF61EC}" type="presParOf" srcId="{59831EF7-76CA-4BA5-A7B2-19F851406A3B}" destId="{52176678-8BE0-4742-9720-CD4500E046AF}" srcOrd="0" destOrd="0" presId="urn:microsoft.com/office/officeart/2016/7/layout/LinearArrowProcessNumbered"/>
    <dgm:cxn modelId="{711B034D-A04B-4061-BD43-86518C5B5DF1}" type="presParOf" srcId="{59831EF7-76CA-4BA5-A7B2-19F851406A3B}" destId="{868F7660-9907-49F1-AAE6-E2616E0B9651}" srcOrd="1" destOrd="0" presId="urn:microsoft.com/office/officeart/2016/7/layout/LinearArrowProcessNumbered"/>
    <dgm:cxn modelId="{ADC1EEDC-403F-4E6A-8B3B-F47140A57EBB}" type="presParOf" srcId="{868F7660-9907-49F1-AAE6-E2616E0B9651}" destId="{3F249373-0D8F-4A50-81C6-B9F97DEFCB48}" srcOrd="0" destOrd="0" presId="urn:microsoft.com/office/officeart/2016/7/layout/LinearArrowProcessNumbered"/>
    <dgm:cxn modelId="{A8383E91-F243-4296-9210-12B6958471FD}" type="presParOf" srcId="{868F7660-9907-49F1-AAE6-E2616E0B9651}" destId="{EAACFD7E-5C7F-4FFF-8A43-E695A27CE822}" srcOrd="1" destOrd="0" presId="urn:microsoft.com/office/officeart/2016/7/layout/LinearArrowProcessNumbered"/>
    <dgm:cxn modelId="{35275710-4C19-4DB8-B5E7-7E94D60BD2C4}" type="presParOf" srcId="{868F7660-9907-49F1-AAE6-E2616E0B9651}" destId="{4148580D-A09B-4264-831F-8FFD41C2D395}" srcOrd="2" destOrd="0" presId="urn:microsoft.com/office/officeart/2016/7/layout/LinearArrowProcessNumbered"/>
    <dgm:cxn modelId="{CD5CF8FE-AB2A-48C0-90A3-0EC8B0EB6911}" type="presParOf" srcId="{868F7660-9907-49F1-AAE6-E2616E0B9651}" destId="{1E954B05-730B-49BB-9B80-6057EB653EC9}" srcOrd="3" destOrd="0" presId="urn:microsoft.com/office/officeart/2016/7/layout/LinearArrowProcessNumbered"/>
    <dgm:cxn modelId="{9ECF6D26-26F9-4E8A-A6A0-C7EF62100DEC}" type="presParOf" srcId="{59831EF7-76CA-4BA5-A7B2-19F851406A3B}" destId="{FFC070D9-106E-4D02-B88C-93FE0A6C07A1}" srcOrd="2" destOrd="0" presId="urn:microsoft.com/office/officeart/2016/7/layout/LinearArrowProcessNumbered"/>
    <dgm:cxn modelId="{E8405C76-625F-4A41-9EED-A089C6D93375}" type="presParOf" srcId="{BC07D60A-FB7F-47DA-9EB3-5FAE5F0C9131}" destId="{3B102F2C-C539-4342-AAD9-411FBFA035C9}" srcOrd="3" destOrd="0" presId="urn:microsoft.com/office/officeart/2016/7/layout/LinearArrowProcessNumbered"/>
    <dgm:cxn modelId="{2065A1ED-F4DA-4EDB-A191-63E6219AADEE}" type="presParOf" srcId="{BC07D60A-FB7F-47DA-9EB3-5FAE5F0C9131}" destId="{2658466E-D0C7-4F37-A32D-A20CABC7C318}" srcOrd="4" destOrd="0" presId="urn:microsoft.com/office/officeart/2016/7/layout/LinearArrowProcessNumbered"/>
    <dgm:cxn modelId="{7EDD0BD0-A9FC-4FE6-8B11-F252233EAADE}" type="presParOf" srcId="{2658466E-D0C7-4F37-A32D-A20CABC7C318}" destId="{85BE91AC-9532-4F92-9E54-5261CB4FE991}" srcOrd="0" destOrd="0" presId="urn:microsoft.com/office/officeart/2016/7/layout/LinearArrowProcessNumbered"/>
    <dgm:cxn modelId="{15757251-47FA-4B2F-B8FA-36E878238084}" type="presParOf" srcId="{2658466E-D0C7-4F37-A32D-A20CABC7C318}" destId="{870EF423-7BC1-4F9B-A51D-45AC3DD97F61}" srcOrd="1" destOrd="0" presId="urn:microsoft.com/office/officeart/2016/7/layout/LinearArrowProcessNumbered"/>
    <dgm:cxn modelId="{AA5BE463-4D35-4A1A-A8F5-D56A6E2CAD15}" type="presParOf" srcId="{870EF423-7BC1-4F9B-A51D-45AC3DD97F61}" destId="{4500C2A3-5361-4DDF-8C4F-8DE6C1ECADFF}" srcOrd="0" destOrd="0" presId="urn:microsoft.com/office/officeart/2016/7/layout/LinearArrowProcessNumbered"/>
    <dgm:cxn modelId="{B32A3509-A013-4A5F-8057-D0358EE70BD8}" type="presParOf" srcId="{870EF423-7BC1-4F9B-A51D-45AC3DD97F61}" destId="{503E9FAC-9874-41F9-938F-62B30B301392}" srcOrd="1" destOrd="0" presId="urn:microsoft.com/office/officeart/2016/7/layout/LinearArrowProcessNumbered"/>
    <dgm:cxn modelId="{9BF3D1E3-84F9-49CA-98F9-9B55EF8FF2FD}" type="presParOf" srcId="{870EF423-7BC1-4F9B-A51D-45AC3DD97F61}" destId="{1F8B22ED-5DCB-48B0-9CC8-553A04A01D39}" srcOrd="2" destOrd="0" presId="urn:microsoft.com/office/officeart/2016/7/layout/LinearArrowProcessNumbered"/>
    <dgm:cxn modelId="{0B73473B-0A8E-4EB1-8846-9510CEF464DE}" type="presParOf" srcId="{870EF423-7BC1-4F9B-A51D-45AC3DD97F61}" destId="{75EF2604-34E0-4AC3-9359-6DD34E30B9B5}" srcOrd="3" destOrd="0" presId="urn:microsoft.com/office/officeart/2016/7/layout/LinearArrowProcessNumbered"/>
    <dgm:cxn modelId="{D91EC359-4AF6-463D-82C7-BA17E92C36B3}" type="presParOf" srcId="{2658466E-D0C7-4F37-A32D-A20CABC7C318}" destId="{F9F283B6-B5D1-493F-96E0-3651A7A833CD}" srcOrd="2" destOrd="0" presId="urn:microsoft.com/office/officeart/2016/7/layout/LinearArrowProcessNumbered"/>
    <dgm:cxn modelId="{25628BDB-2F52-4367-9069-AC472E51A85E}" type="presParOf" srcId="{BC07D60A-FB7F-47DA-9EB3-5FAE5F0C9131}" destId="{5F316D07-9A3D-47FB-8503-A7F2072D7F85}" srcOrd="5" destOrd="0" presId="urn:microsoft.com/office/officeart/2016/7/layout/LinearArrowProcessNumbered"/>
    <dgm:cxn modelId="{C178C46B-685E-4E8D-A894-71C55CBBB82D}" type="presParOf" srcId="{BC07D60A-FB7F-47DA-9EB3-5FAE5F0C9131}" destId="{8555A0FB-F9F6-4A73-8D2A-A7FC885340BD}" srcOrd="6" destOrd="0" presId="urn:microsoft.com/office/officeart/2016/7/layout/LinearArrowProcessNumbered"/>
    <dgm:cxn modelId="{BE7E5D86-67D4-40BA-B999-9081AFBD67DE}" type="presParOf" srcId="{8555A0FB-F9F6-4A73-8D2A-A7FC885340BD}" destId="{EF1C9997-E583-4F49-A4EB-E51E6A9F9022}" srcOrd="0" destOrd="0" presId="urn:microsoft.com/office/officeart/2016/7/layout/LinearArrowProcessNumbered"/>
    <dgm:cxn modelId="{D269D1DD-2D9B-4680-BE49-1AD15B972986}" type="presParOf" srcId="{8555A0FB-F9F6-4A73-8D2A-A7FC885340BD}" destId="{5A176E35-852C-484F-BB1B-0957C470EC10}" srcOrd="1" destOrd="0" presId="urn:microsoft.com/office/officeart/2016/7/layout/LinearArrowProcessNumbered"/>
    <dgm:cxn modelId="{A98F9C8B-FCB6-46AD-BB0D-627DD082521E}" type="presParOf" srcId="{5A176E35-852C-484F-BB1B-0957C470EC10}" destId="{FF95ECB1-7E2D-47BC-9DD3-A7AB55CECAF9}" srcOrd="0" destOrd="0" presId="urn:microsoft.com/office/officeart/2016/7/layout/LinearArrowProcessNumbered"/>
    <dgm:cxn modelId="{87229B30-42C2-4B36-862D-03F1DACBFB79}" type="presParOf" srcId="{5A176E35-852C-484F-BB1B-0957C470EC10}" destId="{AE868224-FFE5-4D4D-8649-D4EA21E3EA8B}" srcOrd="1" destOrd="0" presId="urn:microsoft.com/office/officeart/2016/7/layout/LinearArrowProcessNumbered"/>
    <dgm:cxn modelId="{083BC7CE-8C3A-40C7-8803-325C24B46A17}" type="presParOf" srcId="{5A176E35-852C-484F-BB1B-0957C470EC10}" destId="{0F699DF4-EE42-4678-95A6-2384FCFBC702}" srcOrd="2" destOrd="0" presId="urn:microsoft.com/office/officeart/2016/7/layout/LinearArrowProcessNumbered"/>
    <dgm:cxn modelId="{ABB74286-8478-412E-838F-CA56272EFBCD}" type="presParOf" srcId="{5A176E35-852C-484F-BB1B-0957C470EC10}" destId="{62F37DBC-E679-44E9-939F-DB09984106D9}" srcOrd="3" destOrd="0" presId="urn:microsoft.com/office/officeart/2016/7/layout/LinearArrowProcessNumbered"/>
    <dgm:cxn modelId="{07B8E14B-7CC1-45D6-B6E0-A6794841E074}" type="presParOf" srcId="{8555A0FB-F9F6-4A73-8D2A-A7FC885340BD}" destId="{D2DA3235-592F-438F-AB76-893640AFF15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80C16F-E926-4247-8B74-C4A69E6504AF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B87E3-C128-483C-BF9A-6EB77B44C303}">
      <dgm:prSet/>
      <dgm:spPr/>
      <dgm:t>
        <a:bodyPr/>
        <a:lstStyle/>
        <a:p>
          <a:r>
            <a:rPr lang="en-US"/>
            <a:t>Download</a:t>
          </a:r>
        </a:p>
      </dgm:t>
    </dgm:pt>
    <dgm:pt modelId="{5FEB5602-5373-491F-86B2-930AEB87FAE3}" type="parTrans" cxnId="{4AFCFA4D-94F6-4928-95F8-DF19F130D48C}">
      <dgm:prSet/>
      <dgm:spPr/>
      <dgm:t>
        <a:bodyPr/>
        <a:lstStyle/>
        <a:p>
          <a:endParaRPr lang="en-US"/>
        </a:p>
      </dgm:t>
    </dgm:pt>
    <dgm:pt modelId="{E8559C31-1AEA-41B4-8726-656679AA2B6C}" type="sibTrans" cxnId="{4AFCFA4D-94F6-4928-95F8-DF19F130D48C}">
      <dgm:prSet/>
      <dgm:spPr/>
      <dgm:t>
        <a:bodyPr/>
        <a:lstStyle/>
        <a:p>
          <a:endParaRPr lang="en-US"/>
        </a:p>
      </dgm:t>
    </dgm:pt>
    <dgm:pt modelId="{D262C4DB-8722-430F-8D0E-B2DB2DA8C65D}">
      <dgm:prSet/>
      <dgm:spPr/>
      <dgm:t>
        <a:bodyPr/>
        <a:lstStyle/>
        <a:p>
          <a:r>
            <a:rPr lang="en-US"/>
            <a:t>Download census regions data to create list of states on the South and East side</a:t>
          </a:r>
        </a:p>
      </dgm:t>
    </dgm:pt>
    <dgm:pt modelId="{F34168CF-A859-4A07-B5FE-F898FF187612}" type="parTrans" cxnId="{D1899EDA-FA73-4B8B-BA79-6EFC7FD080ED}">
      <dgm:prSet/>
      <dgm:spPr/>
      <dgm:t>
        <a:bodyPr/>
        <a:lstStyle/>
        <a:p>
          <a:endParaRPr lang="en-US"/>
        </a:p>
      </dgm:t>
    </dgm:pt>
    <dgm:pt modelId="{FDDFC6FC-F903-4BEB-98D1-2730806E4BC5}" type="sibTrans" cxnId="{D1899EDA-FA73-4B8B-BA79-6EFC7FD080ED}">
      <dgm:prSet/>
      <dgm:spPr/>
      <dgm:t>
        <a:bodyPr/>
        <a:lstStyle/>
        <a:p>
          <a:endParaRPr lang="en-US"/>
        </a:p>
      </dgm:t>
    </dgm:pt>
    <dgm:pt modelId="{4EFD1488-38B1-48C9-B438-7DDE55F559AA}">
      <dgm:prSet/>
      <dgm:spPr/>
      <dgm:t>
        <a:bodyPr/>
        <a:lstStyle/>
        <a:p>
          <a:r>
            <a:rPr lang="en-US" dirty="0"/>
            <a:t>Web Scrape</a:t>
          </a:r>
        </a:p>
      </dgm:t>
    </dgm:pt>
    <dgm:pt modelId="{422BFB4D-4554-4B4B-9BF1-9B1A5F0C6369}" type="parTrans" cxnId="{5449B15C-D9E0-4021-9195-0AFD985F2066}">
      <dgm:prSet/>
      <dgm:spPr/>
      <dgm:t>
        <a:bodyPr/>
        <a:lstStyle/>
        <a:p>
          <a:endParaRPr lang="en-US"/>
        </a:p>
      </dgm:t>
    </dgm:pt>
    <dgm:pt modelId="{F36AC267-457D-4A95-ADD8-7EA6A9425F50}" type="sibTrans" cxnId="{5449B15C-D9E0-4021-9195-0AFD985F2066}">
      <dgm:prSet/>
      <dgm:spPr/>
      <dgm:t>
        <a:bodyPr/>
        <a:lstStyle/>
        <a:p>
          <a:endParaRPr lang="en-US"/>
        </a:p>
      </dgm:t>
    </dgm:pt>
    <dgm:pt modelId="{D1BC00DB-1B83-4052-9667-C98A470DCECF}">
      <dgm:prSet/>
      <dgm:spPr/>
      <dgm:t>
        <a:bodyPr/>
        <a:lstStyle/>
        <a:p>
          <a:r>
            <a:rPr lang="en-US" dirty="0"/>
            <a:t>Web scrape state-wise average weather data.</a:t>
          </a:r>
        </a:p>
      </dgm:t>
    </dgm:pt>
    <dgm:pt modelId="{999C6D2F-8FEA-4193-AFA3-8DCD08019CB6}" type="parTrans" cxnId="{565FCD23-4AD1-482E-8500-CA1C7120E272}">
      <dgm:prSet/>
      <dgm:spPr/>
      <dgm:t>
        <a:bodyPr/>
        <a:lstStyle/>
        <a:p>
          <a:endParaRPr lang="en-US"/>
        </a:p>
      </dgm:t>
    </dgm:pt>
    <dgm:pt modelId="{7AE08174-B279-4000-8D9D-ABB7ED9857C0}" type="sibTrans" cxnId="{565FCD23-4AD1-482E-8500-CA1C7120E272}">
      <dgm:prSet/>
      <dgm:spPr/>
      <dgm:t>
        <a:bodyPr/>
        <a:lstStyle/>
        <a:p>
          <a:endParaRPr lang="en-US"/>
        </a:p>
      </dgm:t>
    </dgm:pt>
    <dgm:pt modelId="{73F60BF3-7042-4456-90EA-F2B16E1CBDDE}">
      <dgm:prSet/>
      <dgm:spPr/>
      <dgm:t>
        <a:bodyPr/>
        <a:lstStyle/>
        <a:p>
          <a:r>
            <a:rPr lang="en-US"/>
            <a:t>Download</a:t>
          </a:r>
        </a:p>
      </dgm:t>
    </dgm:pt>
    <dgm:pt modelId="{57F9CE44-DA04-417B-B297-0B9F10C75658}" type="parTrans" cxnId="{1A53A92D-6B4A-4C6E-970D-1EC0811B3CE7}">
      <dgm:prSet/>
      <dgm:spPr/>
      <dgm:t>
        <a:bodyPr/>
        <a:lstStyle/>
        <a:p>
          <a:endParaRPr lang="en-US"/>
        </a:p>
      </dgm:t>
    </dgm:pt>
    <dgm:pt modelId="{2AFF9599-9CFB-4EFA-B8D8-FB0E5FF94E29}" type="sibTrans" cxnId="{1A53A92D-6B4A-4C6E-970D-1EC0811B3CE7}">
      <dgm:prSet/>
      <dgm:spPr/>
      <dgm:t>
        <a:bodyPr/>
        <a:lstStyle/>
        <a:p>
          <a:endParaRPr lang="en-US"/>
        </a:p>
      </dgm:t>
    </dgm:pt>
    <dgm:pt modelId="{1E098201-CA52-4CDC-A435-811BD6EEEC15}">
      <dgm:prSet/>
      <dgm:spPr/>
      <dgm:t>
        <a:bodyPr/>
        <a:lstStyle/>
        <a:p>
          <a:r>
            <a:rPr lang="en-US"/>
            <a:t>Download real estate median home value dataset from Zillow via Opendatasoft: Data Network.</a:t>
          </a:r>
        </a:p>
      </dgm:t>
    </dgm:pt>
    <dgm:pt modelId="{B10C79B8-49BD-439B-A4ED-D5278AFEF674}" type="parTrans" cxnId="{6927EAE7-5FCD-4528-B523-5F0A30645D42}">
      <dgm:prSet/>
      <dgm:spPr/>
      <dgm:t>
        <a:bodyPr/>
        <a:lstStyle/>
        <a:p>
          <a:endParaRPr lang="en-US"/>
        </a:p>
      </dgm:t>
    </dgm:pt>
    <dgm:pt modelId="{88E2E958-9650-44BB-B1D4-E9B6017944BE}" type="sibTrans" cxnId="{6927EAE7-5FCD-4528-B523-5F0A30645D42}">
      <dgm:prSet/>
      <dgm:spPr/>
      <dgm:t>
        <a:bodyPr/>
        <a:lstStyle/>
        <a:p>
          <a:endParaRPr lang="en-US"/>
        </a:p>
      </dgm:t>
    </dgm:pt>
    <dgm:pt modelId="{72151E49-6FAA-4C52-B26B-B9F7250E0209}">
      <dgm:prSet/>
      <dgm:spPr/>
      <dgm:t>
        <a:bodyPr/>
        <a:lstStyle/>
        <a:p>
          <a:r>
            <a:rPr lang="en-US"/>
            <a:t>Use</a:t>
          </a:r>
        </a:p>
      </dgm:t>
    </dgm:pt>
    <dgm:pt modelId="{1B246798-4C1F-4358-B938-8C790C653F82}" type="parTrans" cxnId="{A0ABCD2A-0C5D-47F0-819A-7AF2F8285674}">
      <dgm:prSet/>
      <dgm:spPr/>
      <dgm:t>
        <a:bodyPr/>
        <a:lstStyle/>
        <a:p>
          <a:endParaRPr lang="en-US"/>
        </a:p>
      </dgm:t>
    </dgm:pt>
    <dgm:pt modelId="{6B5103A3-71F4-4290-BFE2-F744B937329F}" type="sibTrans" cxnId="{A0ABCD2A-0C5D-47F0-819A-7AF2F8285674}">
      <dgm:prSet/>
      <dgm:spPr/>
      <dgm:t>
        <a:bodyPr/>
        <a:lstStyle/>
        <a:p>
          <a:endParaRPr lang="en-US"/>
        </a:p>
      </dgm:t>
    </dgm:pt>
    <dgm:pt modelId="{6295322E-6E00-49C8-AE6D-692744DC6625}">
      <dgm:prSet/>
      <dgm:spPr/>
      <dgm:t>
        <a:bodyPr/>
        <a:lstStyle/>
        <a:p>
          <a:r>
            <a:rPr lang="en-US"/>
            <a:t>Use Foursquare API to determine health-and-fitness related venues within the selected cities.</a:t>
          </a:r>
        </a:p>
      </dgm:t>
    </dgm:pt>
    <dgm:pt modelId="{14B5D90C-1D29-4F00-90BF-212C42256662}" type="parTrans" cxnId="{B2DF5AFE-64BF-4D74-8FF8-FC51A6DA726F}">
      <dgm:prSet/>
      <dgm:spPr/>
      <dgm:t>
        <a:bodyPr/>
        <a:lstStyle/>
        <a:p>
          <a:endParaRPr lang="en-US"/>
        </a:p>
      </dgm:t>
    </dgm:pt>
    <dgm:pt modelId="{E252EE95-15FC-4AD0-9D2F-690C0677F7F4}" type="sibTrans" cxnId="{B2DF5AFE-64BF-4D74-8FF8-FC51A6DA726F}">
      <dgm:prSet/>
      <dgm:spPr/>
      <dgm:t>
        <a:bodyPr/>
        <a:lstStyle/>
        <a:p>
          <a:endParaRPr lang="en-US"/>
        </a:p>
      </dgm:t>
    </dgm:pt>
    <dgm:pt modelId="{81EF1775-3A31-483D-9992-23ACFD7C2A35}">
      <dgm:prSet/>
      <dgm:spPr/>
      <dgm:t>
        <a:bodyPr/>
        <a:lstStyle/>
        <a:p>
          <a:r>
            <a:rPr lang="en-US"/>
            <a:t>Download</a:t>
          </a:r>
        </a:p>
      </dgm:t>
    </dgm:pt>
    <dgm:pt modelId="{D2E10AA5-7C56-46C2-83AD-912565DFB5BD}" type="parTrans" cxnId="{A07F8992-38F9-4280-8D77-421F012C5F3A}">
      <dgm:prSet/>
      <dgm:spPr/>
      <dgm:t>
        <a:bodyPr/>
        <a:lstStyle/>
        <a:p>
          <a:endParaRPr lang="en-US"/>
        </a:p>
      </dgm:t>
    </dgm:pt>
    <dgm:pt modelId="{8EC9FBD4-FB4E-4AD8-B6DB-4D724E5D3BD4}" type="sibTrans" cxnId="{A07F8992-38F9-4280-8D77-421F012C5F3A}">
      <dgm:prSet/>
      <dgm:spPr/>
      <dgm:t>
        <a:bodyPr/>
        <a:lstStyle/>
        <a:p>
          <a:endParaRPr lang="en-US"/>
        </a:p>
      </dgm:t>
    </dgm:pt>
    <dgm:pt modelId="{38CCCCA6-189A-4161-9ECF-ADBEF50D29E4}">
      <dgm:prSet/>
      <dgm:spPr/>
      <dgm:t>
        <a:bodyPr/>
        <a:lstStyle/>
        <a:p>
          <a:r>
            <a:rPr lang="en-US"/>
            <a:t>Download list of cities from United States Cities Database (basic version) from SimpleMaps.</a:t>
          </a:r>
        </a:p>
      </dgm:t>
    </dgm:pt>
    <dgm:pt modelId="{F62833F5-4F28-447E-80D7-D5C5FCC10647}" type="parTrans" cxnId="{CE6221AF-97FD-4ADF-A491-18A6BAD461F6}">
      <dgm:prSet/>
      <dgm:spPr/>
      <dgm:t>
        <a:bodyPr/>
        <a:lstStyle/>
        <a:p>
          <a:endParaRPr lang="en-US"/>
        </a:p>
      </dgm:t>
    </dgm:pt>
    <dgm:pt modelId="{50D7BDC7-2187-472E-8DCE-45BAB278EDEB}" type="sibTrans" cxnId="{CE6221AF-97FD-4ADF-A491-18A6BAD461F6}">
      <dgm:prSet/>
      <dgm:spPr/>
      <dgm:t>
        <a:bodyPr/>
        <a:lstStyle/>
        <a:p>
          <a:endParaRPr lang="en-US"/>
        </a:p>
      </dgm:t>
    </dgm:pt>
    <dgm:pt modelId="{F2006F30-55DF-4ABE-9BD7-637D2473CEEB}" type="pres">
      <dgm:prSet presAssocID="{3380C16F-E926-4247-8B74-C4A69E6504AF}" presName="Name0" presStyleCnt="0">
        <dgm:presLayoutVars>
          <dgm:dir/>
          <dgm:animLvl val="lvl"/>
          <dgm:resizeHandles val="exact"/>
        </dgm:presLayoutVars>
      </dgm:prSet>
      <dgm:spPr/>
    </dgm:pt>
    <dgm:pt modelId="{40F26991-71F6-46BC-99A3-171EEDB4E4BB}" type="pres">
      <dgm:prSet presAssocID="{CEFB87E3-C128-483C-BF9A-6EB77B44C303}" presName="composite" presStyleCnt="0"/>
      <dgm:spPr/>
    </dgm:pt>
    <dgm:pt modelId="{07C17C95-6034-4A3A-8E9C-3311507AA2C8}" type="pres">
      <dgm:prSet presAssocID="{CEFB87E3-C128-483C-BF9A-6EB77B44C303}" presName="parTx" presStyleLbl="alignNode1" presStyleIdx="0" presStyleCnt="5">
        <dgm:presLayoutVars>
          <dgm:chMax val="0"/>
          <dgm:chPref val="0"/>
        </dgm:presLayoutVars>
      </dgm:prSet>
      <dgm:spPr/>
    </dgm:pt>
    <dgm:pt modelId="{7FCF26D5-0D35-472D-B182-2E82351A3B8B}" type="pres">
      <dgm:prSet presAssocID="{CEFB87E3-C128-483C-BF9A-6EB77B44C303}" presName="desTx" presStyleLbl="alignAccFollowNode1" presStyleIdx="0" presStyleCnt="5">
        <dgm:presLayoutVars/>
      </dgm:prSet>
      <dgm:spPr/>
    </dgm:pt>
    <dgm:pt modelId="{1791660C-91E6-4835-BF74-F4CD3C995742}" type="pres">
      <dgm:prSet presAssocID="{E8559C31-1AEA-41B4-8726-656679AA2B6C}" presName="space" presStyleCnt="0"/>
      <dgm:spPr/>
    </dgm:pt>
    <dgm:pt modelId="{DA2C56FC-0884-4A12-8D33-786641207FD9}" type="pres">
      <dgm:prSet presAssocID="{4EFD1488-38B1-48C9-B438-7DDE55F559AA}" presName="composite" presStyleCnt="0"/>
      <dgm:spPr/>
    </dgm:pt>
    <dgm:pt modelId="{BD12F482-FA39-416A-8974-00C7F724DE66}" type="pres">
      <dgm:prSet presAssocID="{4EFD1488-38B1-48C9-B438-7DDE55F559AA}" presName="parTx" presStyleLbl="alignNode1" presStyleIdx="1" presStyleCnt="5">
        <dgm:presLayoutVars>
          <dgm:chMax val="0"/>
          <dgm:chPref val="0"/>
        </dgm:presLayoutVars>
      </dgm:prSet>
      <dgm:spPr/>
    </dgm:pt>
    <dgm:pt modelId="{2F998C86-44CF-48FA-96D6-AC51B9BDDA9A}" type="pres">
      <dgm:prSet presAssocID="{4EFD1488-38B1-48C9-B438-7DDE55F559AA}" presName="desTx" presStyleLbl="alignAccFollowNode1" presStyleIdx="1" presStyleCnt="5">
        <dgm:presLayoutVars/>
      </dgm:prSet>
      <dgm:spPr/>
    </dgm:pt>
    <dgm:pt modelId="{0ECEC1B6-59C3-4916-B8D2-BD720D002E16}" type="pres">
      <dgm:prSet presAssocID="{F36AC267-457D-4A95-ADD8-7EA6A9425F50}" presName="space" presStyleCnt="0"/>
      <dgm:spPr/>
    </dgm:pt>
    <dgm:pt modelId="{51C0CC05-91CF-43D5-81AE-99482D162B31}" type="pres">
      <dgm:prSet presAssocID="{73F60BF3-7042-4456-90EA-F2B16E1CBDDE}" presName="composite" presStyleCnt="0"/>
      <dgm:spPr/>
    </dgm:pt>
    <dgm:pt modelId="{8458AF10-F57E-461A-A768-FABF3116A226}" type="pres">
      <dgm:prSet presAssocID="{73F60BF3-7042-4456-90EA-F2B16E1CBDDE}" presName="parTx" presStyleLbl="alignNode1" presStyleIdx="2" presStyleCnt="5">
        <dgm:presLayoutVars>
          <dgm:chMax val="0"/>
          <dgm:chPref val="0"/>
        </dgm:presLayoutVars>
      </dgm:prSet>
      <dgm:spPr/>
    </dgm:pt>
    <dgm:pt modelId="{7A9777AF-765F-4799-BD73-D236A9160BC8}" type="pres">
      <dgm:prSet presAssocID="{73F60BF3-7042-4456-90EA-F2B16E1CBDDE}" presName="desTx" presStyleLbl="alignAccFollowNode1" presStyleIdx="2" presStyleCnt="5">
        <dgm:presLayoutVars/>
      </dgm:prSet>
      <dgm:spPr/>
    </dgm:pt>
    <dgm:pt modelId="{B78EAEB2-C231-42AD-A66B-3C5D7EC43101}" type="pres">
      <dgm:prSet presAssocID="{2AFF9599-9CFB-4EFA-B8D8-FB0E5FF94E29}" presName="space" presStyleCnt="0"/>
      <dgm:spPr/>
    </dgm:pt>
    <dgm:pt modelId="{337924AA-95AA-420D-A97F-7FFF6C975EBE}" type="pres">
      <dgm:prSet presAssocID="{72151E49-6FAA-4C52-B26B-B9F7250E0209}" presName="composite" presStyleCnt="0"/>
      <dgm:spPr/>
    </dgm:pt>
    <dgm:pt modelId="{A73CC679-88C5-4821-827A-D2BE10603745}" type="pres">
      <dgm:prSet presAssocID="{72151E49-6FAA-4C52-B26B-B9F7250E0209}" presName="parTx" presStyleLbl="alignNode1" presStyleIdx="3" presStyleCnt="5">
        <dgm:presLayoutVars>
          <dgm:chMax val="0"/>
          <dgm:chPref val="0"/>
        </dgm:presLayoutVars>
      </dgm:prSet>
      <dgm:spPr/>
    </dgm:pt>
    <dgm:pt modelId="{4F2ADB12-BC3E-4861-B81A-00AD7EB595C0}" type="pres">
      <dgm:prSet presAssocID="{72151E49-6FAA-4C52-B26B-B9F7250E0209}" presName="desTx" presStyleLbl="alignAccFollowNode1" presStyleIdx="3" presStyleCnt="5">
        <dgm:presLayoutVars/>
      </dgm:prSet>
      <dgm:spPr/>
    </dgm:pt>
    <dgm:pt modelId="{6153856B-A033-4C9E-9283-1A46D03BD8DF}" type="pres">
      <dgm:prSet presAssocID="{6B5103A3-71F4-4290-BFE2-F744B937329F}" presName="space" presStyleCnt="0"/>
      <dgm:spPr/>
    </dgm:pt>
    <dgm:pt modelId="{D97681FF-7595-43A3-BFDA-D4FF93339995}" type="pres">
      <dgm:prSet presAssocID="{81EF1775-3A31-483D-9992-23ACFD7C2A35}" presName="composite" presStyleCnt="0"/>
      <dgm:spPr/>
    </dgm:pt>
    <dgm:pt modelId="{6AD0ADBB-D033-4AF0-8A4E-23E5FC0D7A73}" type="pres">
      <dgm:prSet presAssocID="{81EF1775-3A31-483D-9992-23ACFD7C2A35}" presName="parTx" presStyleLbl="alignNode1" presStyleIdx="4" presStyleCnt="5">
        <dgm:presLayoutVars>
          <dgm:chMax val="0"/>
          <dgm:chPref val="0"/>
        </dgm:presLayoutVars>
      </dgm:prSet>
      <dgm:spPr/>
    </dgm:pt>
    <dgm:pt modelId="{F4900F75-2159-41BE-AB60-8BFC55B3DFB1}" type="pres">
      <dgm:prSet presAssocID="{81EF1775-3A31-483D-9992-23ACFD7C2A35}" presName="desTx" presStyleLbl="alignAccFollowNode1" presStyleIdx="4" presStyleCnt="5">
        <dgm:presLayoutVars/>
      </dgm:prSet>
      <dgm:spPr/>
    </dgm:pt>
  </dgm:ptLst>
  <dgm:cxnLst>
    <dgm:cxn modelId="{BE61A701-3029-4390-9817-A89CD110B6F9}" type="presOf" srcId="{73F60BF3-7042-4456-90EA-F2B16E1CBDDE}" destId="{8458AF10-F57E-461A-A768-FABF3116A226}" srcOrd="0" destOrd="0" presId="urn:microsoft.com/office/officeart/2016/7/layout/ChevronBlockProcess"/>
    <dgm:cxn modelId="{937C2C1D-6132-44CA-9A7A-765E627835EF}" type="presOf" srcId="{6295322E-6E00-49C8-AE6D-692744DC6625}" destId="{4F2ADB12-BC3E-4861-B81A-00AD7EB595C0}" srcOrd="0" destOrd="0" presId="urn:microsoft.com/office/officeart/2016/7/layout/ChevronBlockProcess"/>
    <dgm:cxn modelId="{565FCD23-4AD1-482E-8500-CA1C7120E272}" srcId="{4EFD1488-38B1-48C9-B438-7DDE55F559AA}" destId="{D1BC00DB-1B83-4052-9667-C98A470DCECF}" srcOrd="0" destOrd="0" parTransId="{999C6D2F-8FEA-4193-AFA3-8DCD08019CB6}" sibTransId="{7AE08174-B279-4000-8D9D-ABB7ED9857C0}"/>
    <dgm:cxn modelId="{A0ABCD2A-0C5D-47F0-819A-7AF2F8285674}" srcId="{3380C16F-E926-4247-8B74-C4A69E6504AF}" destId="{72151E49-6FAA-4C52-B26B-B9F7250E0209}" srcOrd="3" destOrd="0" parTransId="{1B246798-4C1F-4358-B938-8C790C653F82}" sibTransId="{6B5103A3-71F4-4290-BFE2-F744B937329F}"/>
    <dgm:cxn modelId="{1A53A92D-6B4A-4C6E-970D-1EC0811B3CE7}" srcId="{3380C16F-E926-4247-8B74-C4A69E6504AF}" destId="{73F60BF3-7042-4456-90EA-F2B16E1CBDDE}" srcOrd="2" destOrd="0" parTransId="{57F9CE44-DA04-417B-B297-0B9F10C75658}" sibTransId="{2AFF9599-9CFB-4EFA-B8D8-FB0E5FF94E29}"/>
    <dgm:cxn modelId="{E68EE330-E86F-44F4-9ECB-DBB595491B82}" type="presOf" srcId="{72151E49-6FAA-4C52-B26B-B9F7250E0209}" destId="{A73CC679-88C5-4821-827A-D2BE10603745}" srcOrd="0" destOrd="0" presId="urn:microsoft.com/office/officeart/2016/7/layout/ChevronBlockProcess"/>
    <dgm:cxn modelId="{72DF5B37-BAFC-45E2-8110-7D5EFA186F7F}" type="presOf" srcId="{4EFD1488-38B1-48C9-B438-7DDE55F559AA}" destId="{BD12F482-FA39-416A-8974-00C7F724DE66}" srcOrd="0" destOrd="0" presId="urn:microsoft.com/office/officeart/2016/7/layout/ChevronBlockProcess"/>
    <dgm:cxn modelId="{5449B15C-D9E0-4021-9195-0AFD985F2066}" srcId="{3380C16F-E926-4247-8B74-C4A69E6504AF}" destId="{4EFD1488-38B1-48C9-B438-7DDE55F559AA}" srcOrd="1" destOrd="0" parTransId="{422BFB4D-4554-4B4B-9BF1-9B1A5F0C6369}" sibTransId="{F36AC267-457D-4A95-ADD8-7EA6A9425F50}"/>
    <dgm:cxn modelId="{19C7F347-DFA6-4494-B2FA-8978EA0B6372}" type="presOf" srcId="{38CCCCA6-189A-4161-9ECF-ADBEF50D29E4}" destId="{F4900F75-2159-41BE-AB60-8BFC55B3DFB1}" srcOrd="0" destOrd="0" presId="urn:microsoft.com/office/officeart/2016/7/layout/ChevronBlockProcess"/>
    <dgm:cxn modelId="{4AFCFA4D-94F6-4928-95F8-DF19F130D48C}" srcId="{3380C16F-E926-4247-8B74-C4A69E6504AF}" destId="{CEFB87E3-C128-483C-BF9A-6EB77B44C303}" srcOrd="0" destOrd="0" parTransId="{5FEB5602-5373-491F-86B2-930AEB87FAE3}" sibTransId="{E8559C31-1AEA-41B4-8726-656679AA2B6C}"/>
    <dgm:cxn modelId="{A7E3D05A-2489-414D-B88E-976ECCA43961}" type="presOf" srcId="{1E098201-CA52-4CDC-A435-811BD6EEEC15}" destId="{7A9777AF-765F-4799-BD73-D236A9160BC8}" srcOrd="0" destOrd="0" presId="urn:microsoft.com/office/officeart/2016/7/layout/ChevronBlockProcess"/>
    <dgm:cxn modelId="{71818E82-587C-4046-90B1-E35A7AB32BDC}" type="presOf" srcId="{3380C16F-E926-4247-8B74-C4A69E6504AF}" destId="{F2006F30-55DF-4ABE-9BD7-637D2473CEEB}" srcOrd="0" destOrd="0" presId="urn:microsoft.com/office/officeart/2016/7/layout/ChevronBlockProcess"/>
    <dgm:cxn modelId="{A07F8992-38F9-4280-8D77-421F012C5F3A}" srcId="{3380C16F-E926-4247-8B74-C4A69E6504AF}" destId="{81EF1775-3A31-483D-9992-23ACFD7C2A35}" srcOrd="4" destOrd="0" parTransId="{D2E10AA5-7C56-46C2-83AD-912565DFB5BD}" sibTransId="{8EC9FBD4-FB4E-4AD8-B6DB-4D724E5D3BD4}"/>
    <dgm:cxn modelId="{A80D7A97-9452-4FAC-A4A1-07E93462193D}" type="presOf" srcId="{CEFB87E3-C128-483C-BF9A-6EB77B44C303}" destId="{07C17C95-6034-4A3A-8E9C-3311507AA2C8}" srcOrd="0" destOrd="0" presId="urn:microsoft.com/office/officeart/2016/7/layout/ChevronBlockProcess"/>
    <dgm:cxn modelId="{CE6221AF-97FD-4ADF-A491-18A6BAD461F6}" srcId="{81EF1775-3A31-483D-9992-23ACFD7C2A35}" destId="{38CCCCA6-189A-4161-9ECF-ADBEF50D29E4}" srcOrd="0" destOrd="0" parTransId="{F62833F5-4F28-447E-80D7-D5C5FCC10647}" sibTransId="{50D7BDC7-2187-472E-8DCE-45BAB278EDEB}"/>
    <dgm:cxn modelId="{E428D2BB-C4F5-4D54-8E5E-C867B787871A}" type="presOf" srcId="{D1BC00DB-1B83-4052-9667-C98A470DCECF}" destId="{2F998C86-44CF-48FA-96D6-AC51B9BDDA9A}" srcOrd="0" destOrd="0" presId="urn:microsoft.com/office/officeart/2016/7/layout/ChevronBlockProcess"/>
    <dgm:cxn modelId="{2EC9B2CE-DFF9-4B3A-A26C-29775CC71C51}" type="presOf" srcId="{D262C4DB-8722-430F-8D0E-B2DB2DA8C65D}" destId="{7FCF26D5-0D35-472D-B182-2E82351A3B8B}" srcOrd="0" destOrd="0" presId="urn:microsoft.com/office/officeart/2016/7/layout/ChevronBlockProcess"/>
    <dgm:cxn modelId="{793F57D4-C699-42D1-BAB4-77E48634C32A}" type="presOf" srcId="{81EF1775-3A31-483D-9992-23ACFD7C2A35}" destId="{6AD0ADBB-D033-4AF0-8A4E-23E5FC0D7A73}" srcOrd="0" destOrd="0" presId="urn:microsoft.com/office/officeart/2016/7/layout/ChevronBlockProcess"/>
    <dgm:cxn modelId="{D1899EDA-FA73-4B8B-BA79-6EFC7FD080ED}" srcId="{CEFB87E3-C128-483C-BF9A-6EB77B44C303}" destId="{D262C4DB-8722-430F-8D0E-B2DB2DA8C65D}" srcOrd="0" destOrd="0" parTransId="{F34168CF-A859-4A07-B5FE-F898FF187612}" sibTransId="{FDDFC6FC-F903-4BEB-98D1-2730806E4BC5}"/>
    <dgm:cxn modelId="{6927EAE7-5FCD-4528-B523-5F0A30645D42}" srcId="{73F60BF3-7042-4456-90EA-F2B16E1CBDDE}" destId="{1E098201-CA52-4CDC-A435-811BD6EEEC15}" srcOrd="0" destOrd="0" parTransId="{B10C79B8-49BD-439B-A4ED-D5278AFEF674}" sibTransId="{88E2E958-9650-44BB-B1D4-E9B6017944BE}"/>
    <dgm:cxn modelId="{B2DF5AFE-64BF-4D74-8FF8-FC51A6DA726F}" srcId="{72151E49-6FAA-4C52-B26B-B9F7250E0209}" destId="{6295322E-6E00-49C8-AE6D-692744DC6625}" srcOrd="0" destOrd="0" parTransId="{14B5D90C-1D29-4F00-90BF-212C42256662}" sibTransId="{E252EE95-15FC-4AD0-9D2F-690C0677F7F4}"/>
    <dgm:cxn modelId="{A9FE5317-6E9A-40E2-ADAA-9C7795243DA1}" type="presParOf" srcId="{F2006F30-55DF-4ABE-9BD7-637D2473CEEB}" destId="{40F26991-71F6-46BC-99A3-171EEDB4E4BB}" srcOrd="0" destOrd="0" presId="urn:microsoft.com/office/officeart/2016/7/layout/ChevronBlockProcess"/>
    <dgm:cxn modelId="{240CA825-5932-47A4-B797-0484B80DED2D}" type="presParOf" srcId="{40F26991-71F6-46BC-99A3-171EEDB4E4BB}" destId="{07C17C95-6034-4A3A-8E9C-3311507AA2C8}" srcOrd="0" destOrd="0" presId="urn:microsoft.com/office/officeart/2016/7/layout/ChevronBlockProcess"/>
    <dgm:cxn modelId="{870610B3-4DBF-4E1B-9F10-50918213122B}" type="presParOf" srcId="{40F26991-71F6-46BC-99A3-171EEDB4E4BB}" destId="{7FCF26D5-0D35-472D-B182-2E82351A3B8B}" srcOrd="1" destOrd="0" presId="urn:microsoft.com/office/officeart/2016/7/layout/ChevronBlockProcess"/>
    <dgm:cxn modelId="{885E7C16-93D4-4076-AD71-EB1A465A64BE}" type="presParOf" srcId="{F2006F30-55DF-4ABE-9BD7-637D2473CEEB}" destId="{1791660C-91E6-4835-BF74-F4CD3C995742}" srcOrd="1" destOrd="0" presId="urn:microsoft.com/office/officeart/2016/7/layout/ChevronBlockProcess"/>
    <dgm:cxn modelId="{F99928D3-FE19-4A00-8A08-37D8F20422B6}" type="presParOf" srcId="{F2006F30-55DF-4ABE-9BD7-637D2473CEEB}" destId="{DA2C56FC-0884-4A12-8D33-786641207FD9}" srcOrd="2" destOrd="0" presId="urn:microsoft.com/office/officeart/2016/7/layout/ChevronBlockProcess"/>
    <dgm:cxn modelId="{F01068BC-BD8B-4DFA-9400-93BCCB2328E1}" type="presParOf" srcId="{DA2C56FC-0884-4A12-8D33-786641207FD9}" destId="{BD12F482-FA39-416A-8974-00C7F724DE66}" srcOrd="0" destOrd="0" presId="urn:microsoft.com/office/officeart/2016/7/layout/ChevronBlockProcess"/>
    <dgm:cxn modelId="{500D0845-4A92-48CD-9095-8C145E1C0242}" type="presParOf" srcId="{DA2C56FC-0884-4A12-8D33-786641207FD9}" destId="{2F998C86-44CF-48FA-96D6-AC51B9BDDA9A}" srcOrd="1" destOrd="0" presId="urn:microsoft.com/office/officeart/2016/7/layout/ChevronBlockProcess"/>
    <dgm:cxn modelId="{1456F70E-66FC-4405-8724-09ADB93C4315}" type="presParOf" srcId="{F2006F30-55DF-4ABE-9BD7-637D2473CEEB}" destId="{0ECEC1B6-59C3-4916-B8D2-BD720D002E16}" srcOrd="3" destOrd="0" presId="urn:microsoft.com/office/officeart/2016/7/layout/ChevronBlockProcess"/>
    <dgm:cxn modelId="{2ABC83A7-4A16-4CDF-99DD-2C2F4710A661}" type="presParOf" srcId="{F2006F30-55DF-4ABE-9BD7-637D2473CEEB}" destId="{51C0CC05-91CF-43D5-81AE-99482D162B31}" srcOrd="4" destOrd="0" presId="urn:microsoft.com/office/officeart/2016/7/layout/ChevronBlockProcess"/>
    <dgm:cxn modelId="{A9E4FD54-5573-41AA-9A9A-E8053E39BA69}" type="presParOf" srcId="{51C0CC05-91CF-43D5-81AE-99482D162B31}" destId="{8458AF10-F57E-461A-A768-FABF3116A226}" srcOrd="0" destOrd="0" presId="urn:microsoft.com/office/officeart/2016/7/layout/ChevronBlockProcess"/>
    <dgm:cxn modelId="{533B283C-8D18-4DFA-AC84-68D7590D0FC0}" type="presParOf" srcId="{51C0CC05-91CF-43D5-81AE-99482D162B31}" destId="{7A9777AF-765F-4799-BD73-D236A9160BC8}" srcOrd="1" destOrd="0" presId="urn:microsoft.com/office/officeart/2016/7/layout/ChevronBlockProcess"/>
    <dgm:cxn modelId="{6D1AC222-9608-4B65-8A34-291D5EC5038C}" type="presParOf" srcId="{F2006F30-55DF-4ABE-9BD7-637D2473CEEB}" destId="{B78EAEB2-C231-42AD-A66B-3C5D7EC43101}" srcOrd="5" destOrd="0" presId="urn:microsoft.com/office/officeart/2016/7/layout/ChevronBlockProcess"/>
    <dgm:cxn modelId="{90CDC143-E9E8-4B48-AD29-E313C735A114}" type="presParOf" srcId="{F2006F30-55DF-4ABE-9BD7-637D2473CEEB}" destId="{337924AA-95AA-420D-A97F-7FFF6C975EBE}" srcOrd="6" destOrd="0" presId="urn:microsoft.com/office/officeart/2016/7/layout/ChevronBlockProcess"/>
    <dgm:cxn modelId="{BF083401-3A31-4C2F-915F-A32468699113}" type="presParOf" srcId="{337924AA-95AA-420D-A97F-7FFF6C975EBE}" destId="{A73CC679-88C5-4821-827A-D2BE10603745}" srcOrd="0" destOrd="0" presId="urn:microsoft.com/office/officeart/2016/7/layout/ChevronBlockProcess"/>
    <dgm:cxn modelId="{64C72983-B228-42E2-96AC-A55FB3DBB7A7}" type="presParOf" srcId="{337924AA-95AA-420D-A97F-7FFF6C975EBE}" destId="{4F2ADB12-BC3E-4861-B81A-00AD7EB595C0}" srcOrd="1" destOrd="0" presId="urn:microsoft.com/office/officeart/2016/7/layout/ChevronBlockProcess"/>
    <dgm:cxn modelId="{14D0AE8B-C355-49E0-A06C-3F8DCA1920DE}" type="presParOf" srcId="{F2006F30-55DF-4ABE-9BD7-637D2473CEEB}" destId="{6153856B-A033-4C9E-9283-1A46D03BD8DF}" srcOrd="7" destOrd="0" presId="urn:microsoft.com/office/officeart/2016/7/layout/ChevronBlockProcess"/>
    <dgm:cxn modelId="{02BAF31C-C293-4248-AFF1-646CE77BA629}" type="presParOf" srcId="{F2006F30-55DF-4ABE-9BD7-637D2473CEEB}" destId="{D97681FF-7595-43A3-BFDA-D4FF93339995}" srcOrd="8" destOrd="0" presId="urn:microsoft.com/office/officeart/2016/7/layout/ChevronBlockProcess"/>
    <dgm:cxn modelId="{E596E9C0-53F0-4CCD-BA21-D8E7E3C4A27C}" type="presParOf" srcId="{D97681FF-7595-43A3-BFDA-D4FF93339995}" destId="{6AD0ADBB-D033-4AF0-8A4E-23E5FC0D7A73}" srcOrd="0" destOrd="0" presId="urn:microsoft.com/office/officeart/2016/7/layout/ChevronBlockProcess"/>
    <dgm:cxn modelId="{2BDCBB50-DC03-4D27-B93B-59FBCF2E0133}" type="presParOf" srcId="{D97681FF-7595-43A3-BFDA-D4FF93339995}" destId="{F4900F75-2159-41BE-AB60-8BFC55B3DFB1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AD146-2A4B-4B94-A8DF-E7AAD4A229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E992C5-0005-46B8-8747-D9C64619D095}">
      <dgm:prSet/>
      <dgm:spPr/>
      <dgm:t>
        <a:bodyPr/>
        <a:lstStyle/>
        <a:p>
          <a:r>
            <a:rPr lang="en-US"/>
            <a:t>Loaded data from data sources mentioned earlier</a:t>
          </a:r>
        </a:p>
      </dgm:t>
    </dgm:pt>
    <dgm:pt modelId="{16B8D6CC-C7DE-4C80-AF9F-575FA8365947}" type="parTrans" cxnId="{911F6BD9-D4DF-429A-AA18-0C9ED3DADEA0}">
      <dgm:prSet/>
      <dgm:spPr/>
      <dgm:t>
        <a:bodyPr/>
        <a:lstStyle/>
        <a:p>
          <a:endParaRPr lang="en-US"/>
        </a:p>
      </dgm:t>
    </dgm:pt>
    <dgm:pt modelId="{F36FBF44-DD9A-4044-B7ED-E86527458179}" type="sibTrans" cxnId="{911F6BD9-D4DF-429A-AA18-0C9ED3DADEA0}">
      <dgm:prSet/>
      <dgm:spPr/>
      <dgm:t>
        <a:bodyPr/>
        <a:lstStyle/>
        <a:p>
          <a:endParaRPr lang="en-US"/>
        </a:p>
      </dgm:t>
    </dgm:pt>
    <dgm:pt modelId="{662B1B74-9D41-4ECA-8D38-C60D1FC877F0}">
      <dgm:prSet/>
      <dgm:spPr/>
      <dgm:t>
        <a:bodyPr/>
        <a:lstStyle/>
        <a:p>
          <a:r>
            <a:rPr lang="en-US"/>
            <a:t>Retained only relevant features for the analysis</a:t>
          </a:r>
        </a:p>
      </dgm:t>
    </dgm:pt>
    <dgm:pt modelId="{9A3A48CB-1382-4755-9BBB-8D31C86A4898}" type="parTrans" cxnId="{A81BF298-C13F-4945-82C0-288CCA4AFC52}">
      <dgm:prSet/>
      <dgm:spPr/>
      <dgm:t>
        <a:bodyPr/>
        <a:lstStyle/>
        <a:p>
          <a:endParaRPr lang="en-US"/>
        </a:p>
      </dgm:t>
    </dgm:pt>
    <dgm:pt modelId="{E49CFA0D-A5CF-48BB-B43F-0B3C9D97E043}" type="sibTrans" cxnId="{A81BF298-C13F-4945-82C0-288CCA4AFC52}">
      <dgm:prSet/>
      <dgm:spPr/>
      <dgm:t>
        <a:bodyPr/>
        <a:lstStyle/>
        <a:p>
          <a:endParaRPr lang="en-US"/>
        </a:p>
      </dgm:t>
    </dgm:pt>
    <dgm:pt modelId="{777CE2E8-F638-47F9-B784-8D33158A5883}">
      <dgm:prSet/>
      <dgm:spPr/>
      <dgm:t>
        <a:bodyPr/>
        <a:lstStyle/>
        <a:p>
          <a:r>
            <a:rPr lang="en-US"/>
            <a:t>We standardized all column names</a:t>
          </a:r>
        </a:p>
      </dgm:t>
    </dgm:pt>
    <dgm:pt modelId="{C77D6163-6E32-47C3-87BA-49660DB91E2F}" type="parTrans" cxnId="{03C780E0-3BE1-43AC-A73A-4ED3334361A5}">
      <dgm:prSet/>
      <dgm:spPr/>
      <dgm:t>
        <a:bodyPr/>
        <a:lstStyle/>
        <a:p>
          <a:endParaRPr lang="en-US"/>
        </a:p>
      </dgm:t>
    </dgm:pt>
    <dgm:pt modelId="{EF3661B5-33C2-4EFA-91EA-BB6CC23DEEA7}" type="sibTrans" cxnId="{03C780E0-3BE1-43AC-A73A-4ED3334361A5}">
      <dgm:prSet/>
      <dgm:spPr/>
      <dgm:t>
        <a:bodyPr/>
        <a:lstStyle/>
        <a:p>
          <a:endParaRPr lang="en-US"/>
        </a:p>
      </dgm:t>
    </dgm:pt>
    <dgm:pt modelId="{C4835465-52DF-45A7-8A1E-6430F5AE033B}">
      <dgm:prSet/>
      <dgm:spPr/>
      <dgm:t>
        <a:bodyPr/>
        <a:lstStyle/>
        <a:p>
          <a:r>
            <a:rPr lang="en-US"/>
            <a:t>We also removed any non-ASCII characters from </a:t>
          </a:r>
        </a:p>
      </dgm:t>
    </dgm:pt>
    <dgm:pt modelId="{9CC71BEE-61ED-4F07-9EE4-10075943529D}" type="parTrans" cxnId="{C926B35E-8C8F-4CA7-BA13-F15185A19588}">
      <dgm:prSet/>
      <dgm:spPr/>
      <dgm:t>
        <a:bodyPr/>
        <a:lstStyle/>
        <a:p>
          <a:endParaRPr lang="en-US"/>
        </a:p>
      </dgm:t>
    </dgm:pt>
    <dgm:pt modelId="{0D9BF761-692E-4AE9-9B11-8AFC9881AC76}" type="sibTrans" cxnId="{C926B35E-8C8F-4CA7-BA13-F15185A19588}">
      <dgm:prSet/>
      <dgm:spPr/>
      <dgm:t>
        <a:bodyPr/>
        <a:lstStyle/>
        <a:p>
          <a:endParaRPr lang="en-US"/>
        </a:p>
      </dgm:t>
    </dgm:pt>
    <dgm:pt modelId="{D8F01583-0389-4D4B-9A9F-7950857C5AE1}">
      <dgm:prSet/>
      <dgm:spPr/>
      <dgm:t>
        <a:bodyPr/>
        <a:lstStyle/>
        <a:p>
          <a:r>
            <a:rPr lang="en-US"/>
            <a:t>All column names, and </a:t>
          </a:r>
        </a:p>
      </dgm:t>
    </dgm:pt>
    <dgm:pt modelId="{DA48C80C-620A-40F8-A5A4-B3B400524EE9}" type="parTrans" cxnId="{448211FD-195C-43E6-8915-CBF3BE0F1B4A}">
      <dgm:prSet/>
      <dgm:spPr/>
      <dgm:t>
        <a:bodyPr/>
        <a:lstStyle/>
        <a:p>
          <a:endParaRPr lang="en-US"/>
        </a:p>
      </dgm:t>
    </dgm:pt>
    <dgm:pt modelId="{B04D5F66-7881-458A-AB4A-305F5C384C46}" type="sibTrans" cxnId="{448211FD-195C-43E6-8915-CBF3BE0F1B4A}">
      <dgm:prSet/>
      <dgm:spPr/>
      <dgm:t>
        <a:bodyPr/>
        <a:lstStyle/>
        <a:p>
          <a:endParaRPr lang="en-US"/>
        </a:p>
      </dgm:t>
    </dgm:pt>
    <dgm:pt modelId="{90559BC8-FD39-42F2-8D1A-8065FE6B6FB9}">
      <dgm:prSet/>
      <dgm:spPr/>
      <dgm:t>
        <a:bodyPr/>
        <a:lstStyle/>
        <a:p>
          <a:r>
            <a:rPr lang="en-US"/>
            <a:t>Certain columns needed for joining data frames</a:t>
          </a:r>
        </a:p>
      </dgm:t>
    </dgm:pt>
    <dgm:pt modelId="{F6139F25-6F90-410A-ACF4-8A861F4F73AB}" type="parTrans" cxnId="{293DBB46-D673-437C-A654-57BA8AF2F779}">
      <dgm:prSet/>
      <dgm:spPr/>
      <dgm:t>
        <a:bodyPr/>
        <a:lstStyle/>
        <a:p>
          <a:endParaRPr lang="en-US"/>
        </a:p>
      </dgm:t>
    </dgm:pt>
    <dgm:pt modelId="{2B4371C7-7869-4BBE-9E0C-AC1E597FF6F0}" type="sibTrans" cxnId="{293DBB46-D673-437C-A654-57BA8AF2F779}">
      <dgm:prSet/>
      <dgm:spPr/>
      <dgm:t>
        <a:bodyPr/>
        <a:lstStyle/>
        <a:p>
          <a:endParaRPr lang="en-US"/>
        </a:p>
      </dgm:t>
    </dgm:pt>
    <dgm:pt modelId="{BCC7BF8E-710B-4472-B937-7FC37DEA02FE}" type="pres">
      <dgm:prSet presAssocID="{034AD146-2A4B-4B94-A8DF-E7AAD4A22962}" presName="root" presStyleCnt="0">
        <dgm:presLayoutVars>
          <dgm:dir/>
          <dgm:resizeHandles val="exact"/>
        </dgm:presLayoutVars>
      </dgm:prSet>
      <dgm:spPr/>
    </dgm:pt>
    <dgm:pt modelId="{6E324D6B-2507-437E-96C0-DD5381158CDD}" type="pres">
      <dgm:prSet presAssocID="{5DE992C5-0005-46B8-8747-D9C64619D095}" presName="compNode" presStyleCnt="0"/>
      <dgm:spPr/>
    </dgm:pt>
    <dgm:pt modelId="{DE710752-B49F-4A73-8967-B46FC99FBA9C}" type="pres">
      <dgm:prSet presAssocID="{5DE992C5-0005-46B8-8747-D9C64619D095}" presName="bgRect" presStyleLbl="bgShp" presStyleIdx="0" presStyleCnt="4"/>
      <dgm:spPr/>
    </dgm:pt>
    <dgm:pt modelId="{A28745D6-CA41-4B24-B04A-64D665B39C92}" type="pres">
      <dgm:prSet presAssocID="{5DE992C5-0005-46B8-8747-D9C64619D0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77CCF0-C55E-428D-9C0B-BE84322551E0}" type="pres">
      <dgm:prSet presAssocID="{5DE992C5-0005-46B8-8747-D9C64619D095}" presName="spaceRect" presStyleCnt="0"/>
      <dgm:spPr/>
    </dgm:pt>
    <dgm:pt modelId="{8470D98A-2FD5-43C1-83E7-C16C5A577F21}" type="pres">
      <dgm:prSet presAssocID="{5DE992C5-0005-46B8-8747-D9C64619D095}" presName="parTx" presStyleLbl="revTx" presStyleIdx="0" presStyleCnt="5">
        <dgm:presLayoutVars>
          <dgm:chMax val="0"/>
          <dgm:chPref val="0"/>
        </dgm:presLayoutVars>
      </dgm:prSet>
      <dgm:spPr/>
    </dgm:pt>
    <dgm:pt modelId="{65F97F04-81F8-4A11-8DBB-BE717675015E}" type="pres">
      <dgm:prSet presAssocID="{F36FBF44-DD9A-4044-B7ED-E86527458179}" presName="sibTrans" presStyleCnt="0"/>
      <dgm:spPr/>
    </dgm:pt>
    <dgm:pt modelId="{5346D28F-7623-41D4-B66D-6B2E5086460F}" type="pres">
      <dgm:prSet presAssocID="{662B1B74-9D41-4ECA-8D38-C60D1FC877F0}" presName="compNode" presStyleCnt="0"/>
      <dgm:spPr/>
    </dgm:pt>
    <dgm:pt modelId="{11A99192-99C8-40FD-AD10-26308F127348}" type="pres">
      <dgm:prSet presAssocID="{662B1B74-9D41-4ECA-8D38-C60D1FC877F0}" presName="bgRect" presStyleLbl="bgShp" presStyleIdx="1" presStyleCnt="4"/>
      <dgm:spPr/>
    </dgm:pt>
    <dgm:pt modelId="{4921BD60-4E5C-4EF2-A9B4-1D83F9F57736}" type="pres">
      <dgm:prSet presAssocID="{662B1B74-9D41-4ECA-8D38-C60D1FC877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B35636-F239-4029-AA25-405EC012257D}" type="pres">
      <dgm:prSet presAssocID="{662B1B74-9D41-4ECA-8D38-C60D1FC877F0}" presName="spaceRect" presStyleCnt="0"/>
      <dgm:spPr/>
    </dgm:pt>
    <dgm:pt modelId="{A1AE78FC-17E6-42D9-A0D9-1CC6ACB69A5D}" type="pres">
      <dgm:prSet presAssocID="{662B1B74-9D41-4ECA-8D38-C60D1FC877F0}" presName="parTx" presStyleLbl="revTx" presStyleIdx="1" presStyleCnt="5">
        <dgm:presLayoutVars>
          <dgm:chMax val="0"/>
          <dgm:chPref val="0"/>
        </dgm:presLayoutVars>
      </dgm:prSet>
      <dgm:spPr/>
    </dgm:pt>
    <dgm:pt modelId="{B6BD66C1-9B1D-48B5-AAB9-254EE4543D2D}" type="pres">
      <dgm:prSet presAssocID="{E49CFA0D-A5CF-48BB-B43F-0B3C9D97E043}" presName="sibTrans" presStyleCnt="0"/>
      <dgm:spPr/>
    </dgm:pt>
    <dgm:pt modelId="{6CB7D887-3294-4E47-8880-87FECCE132C9}" type="pres">
      <dgm:prSet presAssocID="{777CE2E8-F638-47F9-B784-8D33158A5883}" presName="compNode" presStyleCnt="0"/>
      <dgm:spPr/>
    </dgm:pt>
    <dgm:pt modelId="{28658CCE-24CA-4ACE-B31B-830F9A19ABBD}" type="pres">
      <dgm:prSet presAssocID="{777CE2E8-F638-47F9-B784-8D33158A5883}" presName="bgRect" presStyleLbl="bgShp" presStyleIdx="2" presStyleCnt="4"/>
      <dgm:spPr/>
    </dgm:pt>
    <dgm:pt modelId="{BEFE4689-65A7-453F-BD9E-4E03218D346D}" type="pres">
      <dgm:prSet presAssocID="{777CE2E8-F638-47F9-B784-8D33158A58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C6159E1-0DC1-4C40-8567-B15C174F0163}" type="pres">
      <dgm:prSet presAssocID="{777CE2E8-F638-47F9-B784-8D33158A5883}" presName="spaceRect" presStyleCnt="0"/>
      <dgm:spPr/>
    </dgm:pt>
    <dgm:pt modelId="{D36410D9-C345-43E1-91B9-3D658F0F677F}" type="pres">
      <dgm:prSet presAssocID="{777CE2E8-F638-47F9-B784-8D33158A5883}" presName="parTx" presStyleLbl="revTx" presStyleIdx="2" presStyleCnt="5">
        <dgm:presLayoutVars>
          <dgm:chMax val="0"/>
          <dgm:chPref val="0"/>
        </dgm:presLayoutVars>
      </dgm:prSet>
      <dgm:spPr/>
    </dgm:pt>
    <dgm:pt modelId="{86CD51FF-FB18-480D-AC19-B7E47CB9A63E}" type="pres">
      <dgm:prSet presAssocID="{EF3661B5-33C2-4EFA-91EA-BB6CC23DEEA7}" presName="sibTrans" presStyleCnt="0"/>
      <dgm:spPr/>
    </dgm:pt>
    <dgm:pt modelId="{0C66E1F9-9105-4A56-86E8-E5B7D5770392}" type="pres">
      <dgm:prSet presAssocID="{C4835465-52DF-45A7-8A1E-6430F5AE033B}" presName="compNode" presStyleCnt="0"/>
      <dgm:spPr/>
    </dgm:pt>
    <dgm:pt modelId="{D974FFFA-A58C-4347-9C89-655659366DE1}" type="pres">
      <dgm:prSet presAssocID="{C4835465-52DF-45A7-8A1E-6430F5AE033B}" presName="bgRect" presStyleLbl="bgShp" presStyleIdx="3" presStyleCnt="4"/>
      <dgm:spPr/>
    </dgm:pt>
    <dgm:pt modelId="{E0B0CCE3-30CE-41F4-8476-8D0AE672FB77}" type="pres">
      <dgm:prSet presAssocID="{C4835465-52DF-45A7-8A1E-6430F5AE03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868E952-09C9-4A15-8176-ECF41027A95D}" type="pres">
      <dgm:prSet presAssocID="{C4835465-52DF-45A7-8A1E-6430F5AE033B}" presName="spaceRect" presStyleCnt="0"/>
      <dgm:spPr/>
    </dgm:pt>
    <dgm:pt modelId="{954A3495-9433-410C-B040-73C37007362D}" type="pres">
      <dgm:prSet presAssocID="{C4835465-52DF-45A7-8A1E-6430F5AE033B}" presName="parTx" presStyleLbl="revTx" presStyleIdx="3" presStyleCnt="5">
        <dgm:presLayoutVars>
          <dgm:chMax val="0"/>
          <dgm:chPref val="0"/>
        </dgm:presLayoutVars>
      </dgm:prSet>
      <dgm:spPr/>
    </dgm:pt>
    <dgm:pt modelId="{F68FC4FD-143D-4DA8-BA9A-4A005DA058A2}" type="pres">
      <dgm:prSet presAssocID="{C4835465-52DF-45A7-8A1E-6430F5AE033B}" presName="desTx" presStyleLbl="revTx" presStyleIdx="4" presStyleCnt="5">
        <dgm:presLayoutVars/>
      </dgm:prSet>
      <dgm:spPr/>
    </dgm:pt>
  </dgm:ptLst>
  <dgm:cxnLst>
    <dgm:cxn modelId="{C2D22707-D9B9-4840-AD11-6CC8123F56FC}" type="presOf" srcId="{777CE2E8-F638-47F9-B784-8D33158A5883}" destId="{D36410D9-C345-43E1-91B9-3D658F0F677F}" srcOrd="0" destOrd="0" presId="urn:microsoft.com/office/officeart/2018/2/layout/IconVerticalSolidList"/>
    <dgm:cxn modelId="{C926B35E-8C8F-4CA7-BA13-F15185A19588}" srcId="{034AD146-2A4B-4B94-A8DF-E7AAD4A22962}" destId="{C4835465-52DF-45A7-8A1E-6430F5AE033B}" srcOrd="3" destOrd="0" parTransId="{9CC71BEE-61ED-4F07-9EE4-10075943529D}" sibTransId="{0D9BF761-692E-4AE9-9B11-8AFC9881AC76}"/>
    <dgm:cxn modelId="{293DBB46-D673-437C-A654-57BA8AF2F779}" srcId="{C4835465-52DF-45A7-8A1E-6430F5AE033B}" destId="{90559BC8-FD39-42F2-8D1A-8065FE6B6FB9}" srcOrd="1" destOrd="0" parTransId="{F6139F25-6F90-410A-ACF4-8A861F4F73AB}" sibTransId="{2B4371C7-7869-4BBE-9E0C-AC1E597FF6F0}"/>
    <dgm:cxn modelId="{7307A18F-2262-4EC9-9678-673EA3658243}" type="presOf" srcId="{C4835465-52DF-45A7-8A1E-6430F5AE033B}" destId="{954A3495-9433-410C-B040-73C37007362D}" srcOrd="0" destOrd="0" presId="urn:microsoft.com/office/officeart/2018/2/layout/IconVerticalSolidList"/>
    <dgm:cxn modelId="{A81BF298-C13F-4945-82C0-288CCA4AFC52}" srcId="{034AD146-2A4B-4B94-A8DF-E7AAD4A22962}" destId="{662B1B74-9D41-4ECA-8D38-C60D1FC877F0}" srcOrd="1" destOrd="0" parTransId="{9A3A48CB-1382-4755-9BBB-8D31C86A4898}" sibTransId="{E49CFA0D-A5CF-48BB-B43F-0B3C9D97E043}"/>
    <dgm:cxn modelId="{8FB4379C-F073-4F3B-BA79-A9AF40C88714}" type="presOf" srcId="{D8F01583-0389-4D4B-9A9F-7950857C5AE1}" destId="{F68FC4FD-143D-4DA8-BA9A-4A005DA058A2}" srcOrd="0" destOrd="0" presId="urn:microsoft.com/office/officeart/2018/2/layout/IconVerticalSolidList"/>
    <dgm:cxn modelId="{1DF9EEAD-5C09-4A8D-A4AE-FCB0737B4242}" type="presOf" srcId="{034AD146-2A4B-4B94-A8DF-E7AAD4A22962}" destId="{BCC7BF8E-710B-4472-B937-7FC37DEA02FE}" srcOrd="0" destOrd="0" presId="urn:microsoft.com/office/officeart/2018/2/layout/IconVerticalSolidList"/>
    <dgm:cxn modelId="{64A6F7C2-F295-4965-A512-A94A4F3EAB5F}" type="presOf" srcId="{5DE992C5-0005-46B8-8747-D9C64619D095}" destId="{8470D98A-2FD5-43C1-83E7-C16C5A577F21}" srcOrd="0" destOrd="0" presId="urn:microsoft.com/office/officeart/2018/2/layout/IconVerticalSolidList"/>
    <dgm:cxn modelId="{911F6BD9-D4DF-429A-AA18-0C9ED3DADEA0}" srcId="{034AD146-2A4B-4B94-A8DF-E7AAD4A22962}" destId="{5DE992C5-0005-46B8-8747-D9C64619D095}" srcOrd="0" destOrd="0" parTransId="{16B8D6CC-C7DE-4C80-AF9F-575FA8365947}" sibTransId="{F36FBF44-DD9A-4044-B7ED-E86527458179}"/>
    <dgm:cxn modelId="{7C2773DD-62F5-42D0-AA47-FA33BBD637DD}" type="presOf" srcId="{90559BC8-FD39-42F2-8D1A-8065FE6B6FB9}" destId="{F68FC4FD-143D-4DA8-BA9A-4A005DA058A2}" srcOrd="0" destOrd="1" presId="urn:microsoft.com/office/officeart/2018/2/layout/IconVerticalSolidList"/>
    <dgm:cxn modelId="{03C780E0-3BE1-43AC-A73A-4ED3334361A5}" srcId="{034AD146-2A4B-4B94-A8DF-E7AAD4A22962}" destId="{777CE2E8-F638-47F9-B784-8D33158A5883}" srcOrd="2" destOrd="0" parTransId="{C77D6163-6E32-47C3-87BA-49660DB91E2F}" sibTransId="{EF3661B5-33C2-4EFA-91EA-BB6CC23DEEA7}"/>
    <dgm:cxn modelId="{6A4BB2EC-8F14-49E4-BDD9-CA7373494D53}" type="presOf" srcId="{662B1B74-9D41-4ECA-8D38-C60D1FC877F0}" destId="{A1AE78FC-17E6-42D9-A0D9-1CC6ACB69A5D}" srcOrd="0" destOrd="0" presId="urn:microsoft.com/office/officeart/2018/2/layout/IconVerticalSolidList"/>
    <dgm:cxn modelId="{448211FD-195C-43E6-8915-CBF3BE0F1B4A}" srcId="{C4835465-52DF-45A7-8A1E-6430F5AE033B}" destId="{D8F01583-0389-4D4B-9A9F-7950857C5AE1}" srcOrd="0" destOrd="0" parTransId="{DA48C80C-620A-40F8-A5A4-B3B400524EE9}" sibTransId="{B04D5F66-7881-458A-AB4A-305F5C384C46}"/>
    <dgm:cxn modelId="{0A373CF9-336A-4193-BC7A-572CDF4D632F}" type="presParOf" srcId="{BCC7BF8E-710B-4472-B937-7FC37DEA02FE}" destId="{6E324D6B-2507-437E-96C0-DD5381158CDD}" srcOrd="0" destOrd="0" presId="urn:microsoft.com/office/officeart/2018/2/layout/IconVerticalSolidList"/>
    <dgm:cxn modelId="{0F3C9A4D-850B-4E2B-8CF2-679B612BEF91}" type="presParOf" srcId="{6E324D6B-2507-437E-96C0-DD5381158CDD}" destId="{DE710752-B49F-4A73-8967-B46FC99FBA9C}" srcOrd="0" destOrd="0" presId="urn:microsoft.com/office/officeart/2018/2/layout/IconVerticalSolidList"/>
    <dgm:cxn modelId="{43A60882-C2B2-4952-9150-24CBEFBF0F5F}" type="presParOf" srcId="{6E324D6B-2507-437E-96C0-DD5381158CDD}" destId="{A28745D6-CA41-4B24-B04A-64D665B39C92}" srcOrd="1" destOrd="0" presId="urn:microsoft.com/office/officeart/2018/2/layout/IconVerticalSolidList"/>
    <dgm:cxn modelId="{EAA936EF-2CA1-4E20-BEC2-7BFEC3DDE3E2}" type="presParOf" srcId="{6E324D6B-2507-437E-96C0-DD5381158CDD}" destId="{5177CCF0-C55E-428D-9C0B-BE84322551E0}" srcOrd="2" destOrd="0" presId="urn:microsoft.com/office/officeart/2018/2/layout/IconVerticalSolidList"/>
    <dgm:cxn modelId="{AF86FF07-F32E-4CDB-B2F3-DA6DF1EFD076}" type="presParOf" srcId="{6E324D6B-2507-437E-96C0-DD5381158CDD}" destId="{8470D98A-2FD5-43C1-83E7-C16C5A577F21}" srcOrd="3" destOrd="0" presId="urn:microsoft.com/office/officeart/2018/2/layout/IconVerticalSolidList"/>
    <dgm:cxn modelId="{FA1E6A11-9B9E-4C59-B1E4-7B9911E3F297}" type="presParOf" srcId="{BCC7BF8E-710B-4472-B937-7FC37DEA02FE}" destId="{65F97F04-81F8-4A11-8DBB-BE717675015E}" srcOrd="1" destOrd="0" presId="urn:microsoft.com/office/officeart/2018/2/layout/IconVerticalSolidList"/>
    <dgm:cxn modelId="{D6F93EE7-A365-484D-80A5-4A9202FCDC2F}" type="presParOf" srcId="{BCC7BF8E-710B-4472-B937-7FC37DEA02FE}" destId="{5346D28F-7623-41D4-B66D-6B2E5086460F}" srcOrd="2" destOrd="0" presId="urn:microsoft.com/office/officeart/2018/2/layout/IconVerticalSolidList"/>
    <dgm:cxn modelId="{0E73571E-48AB-4F79-9792-43F9B13DDA14}" type="presParOf" srcId="{5346D28F-7623-41D4-B66D-6B2E5086460F}" destId="{11A99192-99C8-40FD-AD10-26308F127348}" srcOrd="0" destOrd="0" presId="urn:microsoft.com/office/officeart/2018/2/layout/IconVerticalSolidList"/>
    <dgm:cxn modelId="{09C28A5B-7E04-4DCF-9D48-B5B2EC2D3C1D}" type="presParOf" srcId="{5346D28F-7623-41D4-B66D-6B2E5086460F}" destId="{4921BD60-4E5C-4EF2-A9B4-1D83F9F57736}" srcOrd="1" destOrd="0" presId="urn:microsoft.com/office/officeart/2018/2/layout/IconVerticalSolidList"/>
    <dgm:cxn modelId="{F8CDCD2F-B697-45F7-9F6C-6BF6537C83BF}" type="presParOf" srcId="{5346D28F-7623-41D4-B66D-6B2E5086460F}" destId="{66B35636-F239-4029-AA25-405EC012257D}" srcOrd="2" destOrd="0" presId="urn:microsoft.com/office/officeart/2018/2/layout/IconVerticalSolidList"/>
    <dgm:cxn modelId="{73AA5B49-DDFA-4174-A7DF-D394FBDB592D}" type="presParOf" srcId="{5346D28F-7623-41D4-B66D-6B2E5086460F}" destId="{A1AE78FC-17E6-42D9-A0D9-1CC6ACB69A5D}" srcOrd="3" destOrd="0" presId="urn:microsoft.com/office/officeart/2018/2/layout/IconVerticalSolidList"/>
    <dgm:cxn modelId="{3A292DAD-A587-4446-B7D5-E8434CEC1E27}" type="presParOf" srcId="{BCC7BF8E-710B-4472-B937-7FC37DEA02FE}" destId="{B6BD66C1-9B1D-48B5-AAB9-254EE4543D2D}" srcOrd="3" destOrd="0" presId="urn:microsoft.com/office/officeart/2018/2/layout/IconVerticalSolidList"/>
    <dgm:cxn modelId="{A0CD11D0-1E2A-4EE8-8385-78BBFFFB4755}" type="presParOf" srcId="{BCC7BF8E-710B-4472-B937-7FC37DEA02FE}" destId="{6CB7D887-3294-4E47-8880-87FECCE132C9}" srcOrd="4" destOrd="0" presId="urn:microsoft.com/office/officeart/2018/2/layout/IconVerticalSolidList"/>
    <dgm:cxn modelId="{7D7C4DB0-BDCC-4281-A93E-22F0AC6E5FEB}" type="presParOf" srcId="{6CB7D887-3294-4E47-8880-87FECCE132C9}" destId="{28658CCE-24CA-4ACE-B31B-830F9A19ABBD}" srcOrd="0" destOrd="0" presId="urn:microsoft.com/office/officeart/2018/2/layout/IconVerticalSolidList"/>
    <dgm:cxn modelId="{41CC8992-63D9-4E0B-9B0E-0884621F3976}" type="presParOf" srcId="{6CB7D887-3294-4E47-8880-87FECCE132C9}" destId="{BEFE4689-65A7-453F-BD9E-4E03218D346D}" srcOrd="1" destOrd="0" presId="urn:microsoft.com/office/officeart/2018/2/layout/IconVerticalSolidList"/>
    <dgm:cxn modelId="{9B907E04-B210-4743-A48C-7CBAB787F580}" type="presParOf" srcId="{6CB7D887-3294-4E47-8880-87FECCE132C9}" destId="{BC6159E1-0DC1-4C40-8567-B15C174F0163}" srcOrd="2" destOrd="0" presId="urn:microsoft.com/office/officeart/2018/2/layout/IconVerticalSolidList"/>
    <dgm:cxn modelId="{3CEE341B-BA57-4A0C-AA98-7F0B8F4BF4B3}" type="presParOf" srcId="{6CB7D887-3294-4E47-8880-87FECCE132C9}" destId="{D36410D9-C345-43E1-91B9-3D658F0F677F}" srcOrd="3" destOrd="0" presId="urn:microsoft.com/office/officeart/2018/2/layout/IconVerticalSolidList"/>
    <dgm:cxn modelId="{7C8801CD-F9AC-4A98-AEA5-FF92E719602E}" type="presParOf" srcId="{BCC7BF8E-710B-4472-B937-7FC37DEA02FE}" destId="{86CD51FF-FB18-480D-AC19-B7E47CB9A63E}" srcOrd="5" destOrd="0" presId="urn:microsoft.com/office/officeart/2018/2/layout/IconVerticalSolidList"/>
    <dgm:cxn modelId="{360D29E8-C7E1-4C51-B4E6-155D28239695}" type="presParOf" srcId="{BCC7BF8E-710B-4472-B937-7FC37DEA02FE}" destId="{0C66E1F9-9105-4A56-86E8-E5B7D5770392}" srcOrd="6" destOrd="0" presId="urn:microsoft.com/office/officeart/2018/2/layout/IconVerticalSolidList"/>
    <dgm:cxn modelId="{58903A2D-AF54-4D37-87FF-8982A10E6020}" type="presParOf" srcId="{0C66E1F9-9105-4A56-86E8-E5B7D5770392}" destId="{D974FFFA-A58C-4347-9C89-655659366DE1}" srcOrd="0" destOrd="0" presId="urn:microsoft.com/office/officeart/2018/2/layout/IconVerticalSolidList"/>
    <dgm:cxn modelId="{642FE9AD-CEEC-4C04-83F2-4E77CAAA6B45}" type="presParOf" srcId="{0C66E1F9-9105-4A56-86E8-E5B7D5770392}" destId="{E0B0CCE3-30CE-41F4-8476-8D0AE672FB77}" srcOrd="1" destOrd="0" presId="urn:microsoft.com/office/officeart/2018/2/layout/IconVerticalSolidList"/>
    <dgm:cxn modelId="{CB7420CB-FD50-41E6-B69F-441350278E66}" type="presParOf" srcId="{0C66E1F9-9105-4A56-86E8-E5B7D5770392}" destId="{C868E952-09C9-4A15-8176-ECF41027A95D}" srcOrd="2" destOrd="0" presId="urn:microsoft.com/office/officeart/2018/2/layout/IconVerticalSolidList"/>
    <dgm:cxn modelId="{ACE9BCD6-0DF3-433F-90D1-CB92273A7377}" type="presParOf" srcId="{0C66E1F9-9105-4A56-86E8-E5B7D5770392}" destId="{954A3495-9433-410C-B040-73C37007362D}" srcOrd="3" destOrd="0" presId="urn:microsoft.com/office/officeart/2018/2/layout/IconVerticalSolidList"/>
    <dgm:cxn modelId="{A088FFA8-6CAE-42AD-9B45-FA6B227B90C5}" type="presParOf" srcId="{0C66E1F9-9105-4A56-86E8-E5B7D5770392}" destId="{F68FC4FD-143D-4DA8-BA9A-4A005DA058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55EFE9-3A1D-458F-A6A7-B591A54E7083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7FC302-60B7-4C18-98F4-0F1195A54C06}">
      <dgm:prSet/>
      <dgm:spPr/>
      <dgm:t>
        <a:bodyPr/>
        <a:lstStyle/>
        <a:p>
          <a:r>
            <a:rPr lang="en-US"/>
            <a:t>Assumed the business indeed required to be relocated and there is no other option</a:t>
          </a:r>
        </a:p>
      </dgm:t>
    </dgm:pt>
    <dgm:pt modelId="{596DF9DA-B13B-424F-84D0-7E6FCDB1528A}" type="parTrans" cxnId="{CC28620E-7A8F-4F7C-9A12-2A064361523B}">
      <dgm:prSet/>
      <dgm:spPr/>
      <dgm:t>
        <a:bodyPr/>
        <a:lstStyle/>
        <a:p>
          <a:endParaRPr lang="en-US"/>
        </a:p>
      </dgm:t>
    </dgm:pt>
    <dgm:pt modelId="{38CC8705-923D-43F2-AE68-5989391F9666}" type="sibTrans" cxnId="{CC28620E-7A8F-4F7C-9A12-2A064361523B}">
      <dgm:prSet/>
      <dgm:spPr/>
      <dgm:t>
        <a:bodyPr/>
        <a:lstStyle/>
        <a:p>
          <a:endParaRPr lang="en-US"/>
        </a:p>
      </dgm:t>
    </dgm:pt>
    <dgm:pt modelId="{B87ABD83-B51B-4297-A457-0AC5D2197F21}">
      <dgm:prSet/>
      <dgm:spPr/>
      <dgm:t>
        <a:bodyPr/>
        <a:lstStyle/>
        <a:p>
          <a:r>
            <a:rPr lang="en-US"/>
            <a:t>A very simplistic approach to a very complex business problem </a:t>
          </a:r>
        </a:p>
      </dgm:t>
    </dgm:pt>
    <dgm:pt modelId="{4122E636-7376-4F95-AE57-B8543F37626D}" type="parTrans" cxnId="{BB859B99-5A4E-484E-952B-6924EB35968F}">
      <dgm:prSet/>
      <dgm:spPr/>
      <dgm:t>
        <a:bodyPr/>
        <a:lstStyle/>
        <a:p>
          <a:endParaRPr lang="en-US"/>
        </a:p>
      </dgm:t>
    </dgm:pt>
    <dgm:pt modelId="{F9257F87-838E-421D-B7DA-E7913427960F}" type="sibTrans" cxnId="{BB859B99-5A4E-484E-952B-6924EB35968F}">
      <dgm:prSet/>
      <dgm:spPr/>
      <dgm:t>
        <a:bodyPr/>
        <a:lstStyle/>
        <a:p>
          <a:endParaRPr lang="en-US"/>
        </a:p>
      </dgm:t>
    </dgm:pt>
    <dgm:pt modelId="{857D87CB-A536-45BA-93EC-0FB3151D5D46}">
      <dgm:prSet/>
      <dgm:spPr/>
      <dgm:t>
        <a:bodyPr/>
        <a:lstStyle/>
        <a:p>
          <a:r>
            <a:rPr lang="en-US"/>
            <a:t>Only considered house median values as the dataset was freely available</a:t>
          </a:r>
        </a:p>
      </dgm:t>
    </dgm:pt>
    <dgm:pt modelId="{30B294E5-A25D-4611-A940-74575DD52386}" type="parTrans" cxnId="{8992BD68-2C5E-48E6-9A47-DAE62E91FD97}">
      <dgm:prSet/>
      <dgm:spPr/>
      <dgm:t>
        <a:bodyPr/>
        <a:lstStyle/>
        <a:p>
          <a:endParaRPr lang="en-US"/>
        </a:p>
      </dgm:t>
    </dgm:pt>
    <dgm:pt modelId="{FB3C2FEC-02E6-4CB6-A46C-F494A530C5AA}" type="sibTrans" cxnId="{8992BD68-2C5E-48E6-9A47-DAE62E91FD97}">
      <dgm:prSet/>
      <dgm:spPr/>
      <dgm:t>
        <a:bodyPr/>
        <a:lstStyle/>
        <a:p>
          <a:endParaRPr lang="en-US"/>
        </a:p>
      </dgm:t>
    </dgm:pt>
    <dgm:pt modelId="{8C308612-50A7-4888-B119-B98EA27B4B51}">
      <dgm:prSet/>
      <dgm:spPr/>
      <dgm:t>
        <a:bodyPr/>
        <a:lstStyle/>
        <a:p>
          <a:r>
            <a:rPr lang="en-US"/>
            <a:t>Always tried to minimize scope of work and usage of Foursquare API, being free version</a:t>
          </a:r>
        </a:p>
      </dgm:t>
    </dgm:pt>
    <dgm:pt modelId="{DF3D58CF-106E-403C-B7B2-63BE9E86C6C0}" type="parTrans" cxnId="{47C77A8A-C285-4461-8F21-EEBB1FF22C1B}">
      <dgm:prSet/>
      <dgm:spPr/>
      <dgm:t>
        <a:bodyPr/>
        <a:lstStyle/>
        <a:p>
          <a:endParaRPr lang="en-US"/>
        </a:p>
      </dgm:t>
    </dgm:pt>
    <dgm:pt modelId="{D971108D-895E-41A6-AA92-05E2B2467738}" type="sibTrans" cxnId="{47C77A8A-C285-4461-8F21-EEBB1FF22C1B}">
      <dgm:prSet/>
      <dgm:spPr/>
      <dgm:t>
        <a:bodyPr/>
        <a:lstStyle/>
        <a:p>
          <a:endParaRPr lang="en-US"/>
        </a:p>
      </dgm:t>
    </dgm:pt>
    <dgm:pt modelId="{2CD2F493-8E93-4797-8DA4-1E0FB6050B1D}">
      <dgm:prSet/>
      <dgm:spPr/>
      <dgm:t>
        <a:bodyPr/>
        <a:lstStyle/>
        <a:p>
          <a:r>
            <a:rPr lang="en-US"/>
            <a:t>Shortcomings should be overcome for a commercially viable solution</a:t>
          </a:r>
        </a:p>
      </dgm:t>
    </dgm:pt>
    <dgm:pt modelId="{7CCEF5ED-34D7-4FED-BE42-CC393B015160}" type="parTrans" cxnId="{F7E6CB99-1E14-462F-AD64-FE0DBF08C081}">
      <dgm:prSet/>
      <dgm:spPr/>
      <dgm:t>
        <a:bodyPr/>
        <a:lstStyle/>
        <a:p>
          <a:endParaRPr lang="en-US"/>
        </a:p>
      </dgm:t>
    </dgm:pt>
    <dgm:pt modelId="{2052C6EE-E876-42CE-A185-1425AC64D241}" type="sibTrans" cxnId="{F7E6CB99-1E14-462F-AD64-FE0DBF08C081}">
      <dgm:prSet/>
      <dgm:spPr/>
      <dgm:t>
        <a:bodyPr/>
        <a:lstStyle/>
        <a:p>
          <a:endParaRPr lang="en-US"/>
        </a:p>
      </dgm:t>
    </dgm:pt>
    <dgm:pt modelId="{60D8D514-FAD6-4252-9CCE-0FBC242DE1B9}" type="pres">
      <dgm:prSet presAssocID="{5A55EFE9-3A1D-458F-A6A7-B591A54E7083}" presName="vert0" presStyleCnt="0">
        <dgm:presLayoutVars>
          <dgm:dir/>
          <dgm:animOne val="branch"/>
          <dgm:animLvl val="lvl"/>
        </dgm:presLayoutVars>
      </dgm:prSet>
      <dgm:spPr/>
    </dgm:pt>
    <dgm:pt modelId="{63D8E0E3-1E4E-41A5-BE70-A362A756E6E9}" type="pres">
      <dgm:prSet presAssocID="{CC7FC302-60B7-4C18-98F4-0F1195A54C06}" presName="thickLine" presStyleLbl="alignNode1" presStyleIdx="0" presStyleCnt="5"/>
      <dgm:spPr/>
    </dgm:pt>
    <dgm:pt modelId="{B5C8B408-5F16-4EBF-802F-12DA4795D8A4}" type="pres">
      <dgm:prSet presAssocID="{CC7FC302-60B7-4C18-98F4-0F1195A54C06}" presName="horz1" presStyleCnt="0"/>
      <dgm:spPr/>
    </dgm:pt>
    <dgm:pt modelId="{A8801CE0-AA8B-41F8-8CB3-A300C05EBBB5}" type="pres">
      <dgm:prSet presAssocID="{CC7FC302-60B7-4C18-98F4-0F1195A54C06}" presName="tx1" presStyleLbl="revTx" presStyleIdx="0" presStyleCnt="5"/>
      <dgm:spPr/>
    </dgm:pt>
    <dgm:pt modelId="{3E15FFF5-3F8E-44C2-979F-24AEDA7ADDC7}" type="pres">
      <dgm:prSet presAssocID="{CC7FC302-60B7-4C18-98F4-0F1195A54C06}" presName="vert1" presStyleCnt="0"/>
      <dgm:spPr/>
    </dgm:pt>
    <dgm:pt modelId="{3558FA71-7291-4623-9A7C-FC2DE0D4513F}" type="pres">
      <dgm:prSet presAssocID="{B87ABD83-B51B-4297-A457-0AC5D2197F21}" presName="thickLine" presStyleLbl="alignNode1" presStyleIdx="1" presStyleCnt="5"/>
      <dgm:spPr/>
    </dgm:pt>
    <dgm:pt modelId="{558402C2-2C01-4795-A75B-0E3DEF515FF3}" type="pres">
      <dgm:prSet presAssocID="{B87ABD83-B51B-4297-A457-0AC5D2197F21}" presName="horz1" presStyleCnt="0"/>
      <dgm:spPr/>
    </dgm:pt>
    <dgm:pt modelId="{E9E8C76E-8B72-46B3-B3CE-CDF98263A496}" type="pres">
      <dgm:prSet presAssocID="{B87ABD83-B51B-4297-A457-0AC5D2197F21}" presName="tx1" presStyleLbl="revTx" presStyleIdx="1" presStyleCnt="5"/>
      <dgm:spPr/>
    </dgm:pt>
    <dgm:pt modelId="{B475F89D-98AC-46ED-8816-E458DD8A42A8}" type="pres">
      <dgm:prSet presAssocID="{B87ABD83-B51B-4297-A457-0AC5D2197F21}" presName="vert1" presStyleCnt="0"/>
      <dgm:spPr/>
    </dgm:pt>
    <dgm:pt modelId="{8F3702C5-E7FB-45CA-9494-4785DD44E4E3}" type="pres">
      <dgm:prSet presAssocID="{857D87CB-A536-45BA-93EC-0FB3151D5D46}" presName="thickLine" presStyleLbl="alignNode1" presStyleIdx="2" presStyleCnt="5"/>
      <dgm:spPr/>
    </dgm:pt>
    <dgm:pt modelId="{B3C6CDBE-7ECF-4D7A-8745-9512E30EFCC1}" type="pres">
      <dgm:prSet presAssocID="{857D87CB-A536-45BA-93EC-0FB3151D5D46}" presName="horz1" presStyleCnt="0"/>
      <dgm:spPr/>
    </dgm:pt>
    <dgm:pt modelId="{324DCC5D-BB8D-4C11-B44E-A212DCA72783}" type="pres">
      <dgm:prSet presAssocID="{857D87CB-A536-45BA-93EC-0FB3151D5D46}" presName="tx1" presStyleLbl="revTx" presStyleIdx="2" presStyleCnt="5"/>
      <dgm:spPr/>
    </dgm:pt>
    <dgm:pt modelId="{4FBF4831-F602-4D2E-99C1-1B08A366BB9D}" type="pres">
      <dgm:prSet presAssocID="{857D87CB-A536-45BA-93EC-0FB3151D5D46}" presName="vert1" presStyleCnt="0"/>
      <dgm:spPr/>
    </dgm:pt>
    <dgm:pt modelId="{0A593AC3-349B-4752-BF37-AEF34D98E977}" type="pres">
      <dgm:prSet presAssocID="{8C308612-50A7-4888-B119-B98EA27B4B51}" presName="thickLine" presStyleLbl="alignNode1" presStyleIdx="3" presStyleCnt="5"/>
      <dgm:spPr/>
    </dgm:pt>
    <dgm:pt modelId="{6F730FFA-F340-4305-B5E9-7AA2B748761D}" type="pres">
      <dgm:prSet presAssocID="{8C308612-50A7-4888-B119-B98EA27B4B51}" presName="horz1" presStyleCnt="0"/>
      <dgm:spPr/>
    </dgm:pt>
    <dgm:pt modelId="{D93D5548-0A86-4271-86BB-5962AC334EAD}" type="pres">
      <dgm:prSet presAssocID="{8C308612-50A7-4888-B119-B98EA27B4B51}" presName="tx1" presStyleLbl="revTx" presStyleIdx="3" presStyleCnt="5"/>
      <dgm:spPr/>
    </dgm:pt>
    <dgm:pt modelId="{A856CBA6-BC6D-4F00-98B9-B973C2B2AF72}" type="pres">
      <dgm:prSet presAssocID="{8C308612-50A7-4888-B119-B98EA27B4B51}" presName="vert1" presStyleCnt="0"/>
      <dgm:spPr/>
    </dgm:pt>
    <dgm:pt modelId="{A432F7BF-3B34-4ACA-8239-ACC810A1C827}" type="pres">
      <dgm:prSet presAssocID="{2CD2F493-8E93-4797-8DA4-1E0FB6050B1D}" presName="thickLine" presStyleLbl="alignNode1" presStyleIdx="4" presStyleCnt="5"/>
      <dgm:spPr/>
    </dgm:pt>
    <dgm:pt modelId="{980899C7-0ABE-4DFC-B80F-A75A3EF9D439}" type="pres">
      <dgm:prSet presAssocID="{2CD2F493-8E93-4797-8DA4-1E0FB6050B1D}" presName="horz1" presStyleCnt="0"/>
      <dgm:spPr/>
    </dgm:pt>
    <dgm:pt modelId="{646553FA-8A60-4C85-9461-269C45E379E8}" type="pres">
      <dgm:prSet presAssocID="{2CD2F493-8E93-4797-8DA4-1E0FB6050B1D}" presName="tx1" presStyleLbl="revTx" presStyleIdx="4" presStyleCnt="5"/>
      <dgm:spPr/>
    </dgm:pt>
    <dgm:pt modelId="{D3506392-71BA-49CA-8343-589C497D5D65}" type="pres">
      <dgm:prSet presAssocID="{2CD2F493-8E93-4797-8DA4-1E0FB6050B1D}" presName="vert1" presStyleCnt="0"/>
      <dgm:spPr/>
    </dgm:pt>
  </dgm:ptLst>
  <dgm:cxnLst>
    <dgm:cxn modelId="{CC28620E-7A8F-4F7C-9A12-2A064361523B}" srcId="{5A55EFE9-3A1D-458F-A6A7-B591A54E7083}" destId="{CC7FC302-60B7-4C18-98F4-0F1195A54C06}" srcOrd="0" destOrd="0" parTransId="{596DF9DA-B13B-424F-84D0-7E6FCDB1528A}" sibTransId="{38CC8705-923D-43F2-AE68-5989391F9666}"/>
    <dgm:cxn modelId="{118BB127-9C3D-452D-B9AB-72DBD7218CAA}" type="presOf" srcId="{CC7FC302-60B7-4C18-98F4-0F1195A54C06}" destId="{A8801CE0-AA8B-41F8-8CB3-A300C05EBBB5}" srcOrd="0" destOrd="0" presId="urn:microsoft.com/office/officeart/2008/layout/LinedList"/>
    <dgm:cxn modelId="{BF8E1133-2E5C-4088-BF16-5181D9BC4FF9}" type="presOf" srcId="{5A55EFE9-3A1D-458F-A6A7-B591A54E7083}" destId="{60D8D514-FAD6-4252-9CCE-0FBC242DE1B9}" srcOrd="0" destOrd="0" presId="urn:microsoft.com/office/officeart/2008/layout/LinedList"/>
    <dgm:cxn modelId="{C253C45E-014E-445D-9B75-8EC1CCF1C0EB}" type="presOf" srcId="{B87ABD83-B51B-4297-A457-0AC5D2197F21}" destId="{E9E8C76E-8B72-46B3-B3CE-CDF98263A496}" srcOrd="0" destOrd="0" presId="urn:microsoft.com/office/officeart/2008/layout/LinedList"/>
    <dgm:cxn modelId="{8992BD68-2C5E-48E6-9A47-DAE62E91FD97}" srcId="{5A55EFE9-3A1D-458F-A6A7-B591A54E7083}" destId="{857D87CB-A536-45BA-93EC-0FB3151D5D46}" srcOrd="2" destOrd="0" parTransId="{30B294E5-A25D-4611-A940-74575DD52386}" sibTransId="{FB3C2FEC-02E6-4CB6-A46C-F494A530C5AA}"/>
    <dgm:cxn modelId="{7A9CA66C-037C-4B4C-8CF5-11E645B6703E}" type="presOf" srcId="{2CD2F493-8E93-4797-8DA4-1E0FB6050B1D}" destId="{646553FA-8A60-4C85-9461-269C45E379E8}" srcOrd="0" destOrd="0" presId="urn:microsoft.com/office/officeart/2008/layout/LinedList"/>
    <dgm:cxn modelId="{BCE1CC72-28E6-4BCD-92C3-68BD7B225333}" type="presOf" srcId="{857D87CB-A536-45BA-93EC-0FB3151D5D46}" destId="{324DCC5D-BB8D-4C11-B44E-A212DCA72783}" srcOrd="0" destOrd="0" presId="urn:microsoft.com/office/officeart/2008/layout/LinedList"/>
    <dgm:cxn modelId="{47C77A8A-C285-4461-8F21-EEBB1FF22C1B}" srcId="{5A55EFE9-3A1D-458F-A6A7-B591A54E7083}" destId="{8C308612-50A7-4888-B119-B98EA27B4B51}" srcOrd="3" destOrd="0" parTransId="{DF3D58CF-106E-403C-B7B2-63BE9E86C6C0}" sibTransId="{D971108D-895E-41A6-AA92-05E2B2467738}"/>
    <dgm:cxn modelId="{BB859B99-5A4E-484E-952B-6924EB35968F}" srcId="{5A55EFE9-3A1D-458F-A6A7-B591A54E7083}" destId="{B87ABD83-B51B-4297-A457-0AC5D2197F21}" srcOrd="1" destOrd="0" parTransId="{4122E636-7376-4F95-AE57-B8543F37626D}" sibTransId="{F9257F87-838E-421D-B7DA-E7913427960F}"/>
    <dgm:cxn modelId="{F7E6CB99-1E14-462F-AD64-FE0DBF08C081}" srcId="{5A55EFE9-3A1D-458F-A6A7-B591A54E7083}" destId="{2CD2F493-8E93-4797-8DA4-1E0FB6050B1D}" srcOrd="4" destOrd="0" parTransId="{7CCEF5ED-34D7-4FED-BE42-CC393B015160}" sibTransId="{2052C6EE-E876-42CE-A185-1425AC64D241}"/>
    <dgm:cxn modelId="{548591F8-63C2-46B1-8E78-C75C8D222152}" type="presOf" srcId="{8C308612-50A7-4888-B119-B98EA27B4B51}" destId="{D93D5548-0A86-4271-86BB-5962AC334EAD}" srcOrd="0" destOrd="0" presId="urn:microsoft.com/office/officeart/2008/layout/LinedList"/>
    <dgm:cxn modelId="{512CDAA7-5353-44EB-8D85-49B4FA3A0AA1}" type="presParOf" srcId="{60D8D514-FAD6-4252-9CCE-0FBC242DE1B9}" destId="{63D8E0E3-1E4E-41A5-BE70-A362A756E6E9}" srcOrd="0" destOrd="0" presId="urn:microsoft.com/office/officeart/2008/layout/LinedList"/>
    <dgm:cxn modelId="{24FEBBFA-61C4-49DD-9CEA-11A07FC998A1}" type="presParOf" srcId="{60D8D514-FAD6-4252-9CCE-0FBC242DE1B9}" destId="{B5C8B408-5F16-4EBF-802F-12DA4795D8A4}" srcOrd="1" destOrd="0" presId="urn:microsoft.com/office/officeart/2008/layout/LinedList"/>
    <dgm:cxn modelId="{B8967F86-B7B7-48FB-B222-31ADFC194C8D}" type="presParOf" srcId="{B5C8B408-5F16-4EBF-802F-12DA4795D8A4}" destId="{A8801CE0-AA8B-41F8-8CB3-A300C05EBBB5}" srcOrd="0" destOrd="0" presId="urn:microsoft.com/office/officeart/2008/layout/LinedList"/>
    <dgm:cxn modelId="{AE194209-53D0-424A-AEED-7E866DE04C40}" type="presParOf" srcId="{B5C8B408-5F16-4EBF-802F-12DA4795D8A4}" destId="{3E15FFF5-3F8E-44C2-979F-24AEDA7ADDC7}" srcOrd="1" destOrd="0" presId="urn:microsoft.com/office/officeart/2008/layout/LinedList"/>
    <dgm:cxn modelId="{6F030A83-2BED-4FA6-B0DA-DC10AA774FE8}" type="presParOf" srcId="{60D8D514-FAD6-4252-9CCE-0FBC242DE1B9}" destId="{3558FA71-7291-4623-9A7C-FC2DE0D4513F}" srcOrd="2" destOrd="0" presId="urn:microsoft.com/office/officeart/2008/layout/LinedList"/>
    <dgm:cxn modelId="{E8EEAFFA-B712-46B8-9CFF-9867CB9EEAF5}" type="presParOf" srcId="{60D8D514-FAD6-4252-9CCE-0FBC242DE1B9}" destId="{558402C2-2C01-4795-A75B-0E3DEF515FF3}" srcOrd="3" destOrd="0" presId="urn:microsoft.com/office/officeart/2008/layout/LinedList"/>
    <dgm:cxn modelId="{43779839-F2E7-4D21-9529-3F54F0C27666}" type="presParOf" srcId="{558402C2-2C01-4795-A75B-0E3DEF515FF3}" destId="{E9E8C76E-8B72-46B3-B3CE-CDF98263A496}" srcOrd="0" destOrd="0" presId="urn:microsoft.com/office/officeart/2008/layout/LinedList"/>
    <dgm:cxn modelId="{94818325-4175-4081-BB60-130CA98392FC}" type="presParOf" srcId="{558402C2-2C01-4795-A75B-0E3DEF515FF3}" destId="{B475F89D-98AC-46ED-8816-E458DD8A42A8}" srcOrd="1" destOrd="0" presId="urn:microsoft.com/office/officeart/2008/layout/LinedList"/>
    <dgm:cxn modelId="{104CFDC9-6C90-4F4F-B11D-B080AF64CEEA}" type="presParOf" srcId="{60D8D514-FAD6-4252-9CCE-0FBC242DE1B9}" destId="{8F3702C5-E7FB-45CA-9494-4785DD44E4E3}" srcOrd="4" destOrd="0" presId="urn:microsoft.com/office/officeart/2008/layout/LinedList"/>
    <dgm:cxn modelId="{E5F7C6CB-6C36-4232-A860-298D1840A9C7}" type="presParOf" srcId="{60D8D514-FAD6-4252-9CCE-0FBC242DE1B9}" destId="{B3C6CDBE-7ECF-4D7A-8745-9512E30EFCC1}" srcOrd="5" destOrd="0" presId="urn:microsoft.com/office/officeart/2008/layout/LinedList"/>
    <dgm:cxn modelId="{70804519-A834-471A-A6CD-1E69B75111BD}" type="presParOf" srcId="{B3C6CDBE-7ECF-4D7A-8745-9512E30EFCC1}" destId="{324DCC5D-BB8D-4C11-B44E-A212DCA72783}" srcOrd="0" destOrd="0" presId="urn:microsoft.com/office/officeart/2008/layout/LinedList"/>
    <dgm:cxn modelId="{0A0A0FC3-E19F-4ED6-93CC-ABA5FF577FFF}" type="presParOf" srcId="{B3C6CDBE-7ECF-4D7A-8745-9512E30EFCC1}" destId="{4FBF4831-F602-4D2E-99C1-1B08A366BB9D}" srcOrd="1" destOrd="0" presId="urn:microsoft.com/office/officeart/2008/layout/LinedList"/>
    <dgm:cxn modelId="{11C1B1CF-C0D9-4EE2-8939-FC431D1DAB83}" type="presParOf" srcId="{60D8D514-FAD6-4252-9CCE-0FBC242DE1B9}" destId="{0A593AC3-349B-4752-BF37-AEF34D98E977}" srcOrd="6" destOrd="0" presId="urn:microsoft.com/office/officeart/2008/layout/LinedList"/>
    <dgm:cxn modelId="{74D4392E-6BB3-4A3E-B68A-47EA02009620}" type="presParOf" srcId="{60D8D514-FAD6-4252-9CCE-0FBC242DE1B9}" destId="{6F730FFA-F340-4305-B5E9-7AA2B748761D}" srcOrd="7" destOrd="0" presId="urn:microsoft.com/office/officeart/2008/layout/LinedList"/>
    <dgm:cxn modelId="{CE665A34-6029-4C31-9C38-A4696D95760A}" type="presParOf" srcId="{6F730FFA-F340-4305-B5E9-7AA2B748761D}" destId="{D93D5548-0A86-4271-86BB-5962AC334EAD}" srcOrd="0" destOrd="0" presId="urn:microsoft.com/office/officeart/2008/layout/LinedList"/>
    <dgm:cxn modelId="{D2740F47-07D6-472F-AAA9-3D70AA345BB5}" type="presParOf" srcId="{6F730FFA-F340-4305-B5E9-7AA2B748761D}" destId="{A856CBA6-BC6D-4F00-98B9-B973C2B2AF72}" srcOrd="1" destOrd="0" presId="urn:microsoft.com/office/officeart/2008/layout/LinedList"/>
    <dgm:cxn modelId="{D47A087C-B5D2-42D4-9650-57CF578D33D7}" type="presParOf" srcId="{60D8D514-FAD6-4252-9CCE-0FBC242DE1B9}" destId="{A432F7BF-3B34-4ACA-8239-ACC810A1C827}" srcOrd="8" destOrd="0" presId="urn:microsoft.com/office/officeart/2008/layout/LinedList"/>
    <dgm:cxn modelId="{BA418971-056A-457C-B26D-F8F12339A2D1}" type="presParOf" srcId="{60D8D514-FAD6-4252-9CCE-0FBC242DE1B9}" destId="{980899C7-0ABE-4DFC-B80F-A75A3EF9D439}" srcOrd="9" destOrd="0" presId="urn:microsoft.com/office/officeart/2008/layout/LinedList"/>
    <dgm:cxn modelId="{BBB3DD87-BC8E-431F-AAB2-021F083E7F64}" type="presParOf" srcId="{980899C7-0ABE-4DFC-B80F-A75A3EF9D439}" destId="{646553FA-8A60-4C85-9461-269C45E379E8}" srcOrd="0" destOrd="0" presId="urn:microsoft.com/office/officeart/2008/layout/LinedList"/>
    <dgm:cxn modelId="{C757AA6C-55BC-4618-961D-F3688A5B29AD}" type="presParOf" srcId="{980899C7-0ABE-4DFC-B80F-A75A3EF9D439}" destId="{D3506392-71BA-49CA-8343-589C497D5D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8F65F0-59CE-48C4-A9F9-52281CDCAC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4C8A0B-5672-4E55-8839-4D535D1A7C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</a:t>
          </a:r>
        </a:p>
      </dgm:t>
    </dgm:pt>
    <dgm:pt modelId="{B4B583B1-A375-418F-8E2D-EBB687314E46}" type="parTrans" cxnId="{1A5B61D9-9591-4D28-884E-2E32DE628EA0}">
      <dgm:prSet/>
      <dgm:spPr/>
      <dgm:t>
        <a:bodyPr/>
        <a:lstStyle/>
        <a:p>
          <a:endParaRPr lang="en-US"/>
        </a:p>
      </dgm:t>
    </dgm:pt>
    <dgm:pt modelId="{149C759D-0E70-4FCF-BF76-E0A7D3651AB9}" type="sibTrans" cxnId="{1A5B61D9-9591-4D28-884E-2E32DE628EA0}">
      <dgm:prSet/>
      <dgm:spPr/>
      <dgm:t>
        <a:bodyPr/>
        <a:lstStyle/>
        <a:p>
          <a:endParaRPr lang="en-US"/>
        </a:p>
      </dgm:t>
    </dgm:pt>
    <dgm:pt modelId="{19FD266A-E868-4557-8F2E-3BFD013CB3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To help a poorly performing family business in relocation</a:t>
          </a:r>
        </a:p>
      </dgm:t>
    </dgm:pt>
    <dgm:pt modelId="{458A6601-7A16-4C12-93A1-B4F2334C26F4}" type="parTrans" cxnId="{DD7D2202-AC5F-4F33-9951-ED7C15782530}">
      <dgm:prSet/>
      <dgm:spPr/>
      <dgm:t>
        <a:bodyPr/>
        <a:lstStyle/>
        <a:p>
          <a:endParaRPr lang="en-US"/>
        </a:p>
      </dgm:t>
    </dgm:pt>
    <dgm:pt modelId="{65EB7BE0-717E-46C2-835F-9D32B99DDF22}" type="sibTrans" cxnId="{DD7D2202-AC5F-4F33-9951-ED7C15782530}">
      <dgm:prSet/>
      <dgm:spPr/>
      <dgm:t>
        <a:bodyPr/>
        <a:lstStyle/>
        <a:p>
          <a:endParaRPr lang="en-US"/>
        </a:p>
      </dgm:t>
    </dgm:pt>
    <dgm:pt modelId="{8A2C80D4-E1A0-4F94-A5B3-9B9B945E40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Under several constraints</a:t>
          </a:r>
        </a:p>
      </dgm:t>
    </dgm:pt>
    <dgm:pt modelId="{5E12237F-7B2C-42D3-B63D-6EDAE8D3A948}" type="parTrans" cxnId="{2FF78CDB-65B4-4BBF-95F8-88ABAA6D42D2}">
      <dgm:prSet/>
      <dgm:spPr/>
      <dgm:t>
        <a:bodyPr/>
        <a:lstStyle/>
        <a:p>
          <a:endParaRPr lang="en-US"/>
        </a:p>
      </dgm:t>
    </dgm:pt>
    <dgm:pt modelId="{DC0F4EA4-D650-4EEA-8F1A-94F28BF15412}" type="sibTrans" cxnId="{2FF78CDB-65B4-4BBF-95F8-88ABAA6D42D2}">
      <dgm:prSet/>
      <dgm:spPr/>
      <dgm:t>
        <a:bodyPr/>
        <a:lstStyle/>
        <a:p>
          <a:endParaRPr lang="en-US"/>
        </a:p>
      </dgm:t>
    </dgm:pt>
    <dgm:pt modelId="{DE08D98A-757A-44B7-8D82-3486959F0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identified three cities that met the stated requirements</a:t>
          </a:r>
        </a:p>
      </dgm:t>
    </dgm:pt>
    <dgm:pt modelId="{B3BE3791-1285-4F35-8152-A6C72D007B38}" type="parTrans" cxnId="{0060BB63-EEC8-4A43-88CB-C110E460200A}">
      <dgm:prSet/>
      <dgm:spPr/>
      <dgm:t>
        <a:bodyPr/>
        <a:lstStyle/>
        <a:p>
          <a:endParaRPr lang="en-US"/>
        </a:p>
      </dgm:t>
    </dgm:pt>
    <dgm:pt modelId="{DBB21CAE-32D5-4780-B537-8B052345DCD2}" type="sibTrans" cxnId="{0060BB63-EEC8-4A43-88CB-C110E460200A}">
      <dgm:prSet/>
      <dgm:spPr/>
      <dgm:t>
        <a:bodyPr/>
        <a:lstStyle/>
        <a:p>
          <a:endParaRPr lang="en-US"/>
        </a:p>
      </dgm:t>
    </dgm:pt>
    <dgm:pt modelId="{082BDDBF-C7CA-49F9-B153-230FF3FF341B}" type="pres">
      <dgm:prSet presAssocID="{B48F65F0-59CE-48C4-A9F9-52281CDCAC07}" presName="root" presStyleCnt="0">
        <dgm:presLayoutVars>
          <dgm:dir/>
          <dgm:resizeHandles val="exact"/>
        </dgm:presLayoutVars>
      </dgm:prSet>
      <dgm:spPr/>
    </dgm:pt>
    <dgm:pt modelId="{FD19278F-0C92-419B-83D8-B1EB7FD4FB0A}" type="pres">
      <dgm:prSet presAssocID="{DB4C8A0B-5672-4E55-8839-4D535D1A7C3E}" presName="compNode" presStyleCnt="0"/>
      <dgm:spPr/>
    </dgm:pt>
    <dgm:pt modelId="{4A68AF7E-43C9-4BED-9270-9ED13C4254FA}" type="pres">
      <dgm:prSet presAssocID="{DB4C8A0B-5672-4E55-8839-4D535D1A7C3E}" presName="bgRect" presStyleLbl="bgShp" presStyleIdx="0" presStyleCnt="2"/>
      <dgm:spPr/>
    </dgm:pt>
    <dgm:pt modelId="{690DC152-4431-40FA-A525-43056F2F7460}" type="pres">
      <dgm:prSet presAssocID="{DB4C8A0B-5672-4E55-8839-4D535D1A7C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41B3460C-F9A4-44A9-AAD4-C53ACCF7FB94}" type="pres">
      <dgm:prSet presAssocID="{DB4C8A0B-5672-4E55-8839-4D535D1A7C3E}" presName="spaceRect" presStyleCnt="0"/>
      <dgm:spPr/>
    </dgm:pt>
    <dgm:pt modelId="{5A3E5508-5210-4283-9B6D-5A7E54DA5C49}" type="pres">
      <dgm:prSet presAssocID="{DB4C8A0B-5672-4E55-8839-4D535D1A7C3E}" presName="parTx" presStyleLbl="revTx" presStyleIdx="0" presStyleCnt="3">
        <dgm:presLayoutVars>
          <dgm:chMax val="0"/>
          <dgm:chPref val="0"/>
        </dgm:presLayoutVars>
      </dgm:prSet>
      <dgm:spPr/>
    </dgm:pt>
    <dgm:pt modelId="{5FC218F6-0689-4745-8755-096461BFE7A1}" type="pres">
      <dgm:prSet presAssocID="{DB4C8A0B-5672-4E55-8839-4D535D1A7C3E}" presName="desTx" presStyleLbl="revTx" presStyleIdx="1" presStyleCnt="3" custScaleX="142545" custLinFactNeighborX="-20228">
        <dgm:presLayoutVars/>
      </dgm:prSet>
      <dgm:spPr/>
    </dgm:pt>
    <dgm:pt modelId="{D1CE4D6D-1E1C-4BBF-A409-4284620FE844}" type="pres">
      <dgm:prSet presAssocID="{149C759D-0E70-4FCF-BF76-E0A7D3651AB9}" presName="sibTrans" presStyleCnt="0"/>
      <dgm:spPr/>
    </dgm:pt>
    <dgm:pt modelId="{9E1AFF32-D8C4-4B6C-BB11-B58681F41161}" type="pres">
      <dgm:prSet presAssocID="{DE08D98A-757A-44B7-8D82-3486959F0EEB}" presName="compNode" presStyleCnt="0"/>
      <dgm:spPr/>
    </dgm:pt>
    <dgm:pt modelId="{785A126C-8F9D-43DD-9132-8D3C2153B033}" type="pres">
      <dgm:prSet presAssocID="{DE08D98A-757A-44B7-8D82-3486959F0EEB}" presName="bgRect" presStyleLbl="bgShp" presStyleIdx="1" presStyleCnt="2"/>
      <dgm:spPr/>
    </dgm:pt>
    <dgm:pt modelId="{80DFD724-3150-4FA7-9667-C79631910240}" type="pres">
      <dgm:prSet presAssocID="{DE08D98A-757A-44B7-8D82-3486959F0E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DD6AE7-04AE-403B-B5DC-243340BFAF04}" type="pres">
      <dgm:prSet presAssocID="{DE08D98A-757A-44B7-8D82-3486959F0EEB}" presName="spaceRect" presStyleCnt="0"/>
      <dgm:spPr/>
    </dgm:pt>
    <dgm:pt modelId="{9F5CBA50-C371-4D21-96C2-5264424B6BB2}" type="pres">
      <dgm:prSet presAssocID="{DE08D98A-757A-44B7-8D82-3486959F0E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7D2202-AC5F-4F33-9951-ED7C15782530}" srcId="{DB4C8A0B-5672-4E55-8839-4D535D1A7C3E}" destId="{19FD266A-E868-4557-8F2E-3BFD013CB3C1}" srcOrd="0" destOrd="0" parTransId="{458A6601-7A16-4C12-93A1-B4F2334C26F4}" sibTransId="{65EB7BE0-717E-46C2-835F-9D32B99DDF22}"/>
    <dgm:cxn modelId="{D50F422F-45C8-406D-8914-1DE8A65F0ED0}" type="presOf" srcId="{19FD266A-E868-4557-8F2E-3BFD013CB3C1}" destId="{5FC218F6-0689-4745-8755-096461BFE7A1}" srcOrd="0" destOrd="0" presId="urn:microsoft.com/office/officeart/2018/2/layout/IconVerticalSolidList"/>
    <dgm:cxn modelId="{7196005F-62D3-4A3B-BE05-A34A4AB1D6B5}" type="presOf" srcId="{DB4C8A0B-5672-4E55-8839-4D535D1A7C3E}" destId="{5A3E5508-5210-4283-9B6D-5A7E54DA5C49}" srcOrd="0" destOrd="0" presId="urn:microsoft.com/office/officeart/2018/2/layout/IconVerticalSolidList"/>
    <dgm:cxn modelId="{0060BB63-EEC8-4A43-88CB-C110E460200A}" srcId="{B48F65F0-59CE-48C4-A9F9-52281CDCAC07}" destId="{DE08D98A-757A-44B7-8D82-3486959F0EEB}" srcOrd="1" destOrd="0" parTransId="{B3BE3791-1285-4F35-8152-A6C72D007B38}" sibTransId="{DBB21CAE-32D5-4780-B537-8B052345DCD2}"/>
    <dgm:cxn modelId="{189D7B88-36AE-4BBE-B1E7-43CE5C4A69ED}" type="presOf" srcId="{DE08D98A-757A-44B7-8D82-3486959F0EEB}" destId="{9F5CBA50-C371-4D21-96C2-5264424B6BB2}" srcOrd="0" destOrd="0" presId="urn:microsoft.com/office/officeart/2018/2/layout/IconVerticalSolidList"/>
    <dgm:cxn modelId="{A5AC0CA5-1C97-4522-804C-3C14D3229EF5}" type="presOf" srcId="{B48F65F0-59CE-48C4-A9F9-52281CDCAC07}" destId="{082BDDBF-C7CA-49F9-B153-230FF3FF341B}" srcOrd="0" destOrd="0" presId="urn:microsoft.com/office/officeart/2018/2/layout/IconVerticalSolidList"/>
    <dgm:cxn modelId="{0CAB95D2-C18F-4740-BAB0-8231C93C4B96}" type="presOf" srcId="{8A2C80D4-E1A0-4F94-A5B3-9B9B945E402E}" destId="{5FC218F6-0689-4745-8755-096461BFE7A1}" srcOrd="0" destOrd="1" presId="urn:microsoft.com/office/officeart/2018/2/layout/IconVerticalSolidList"/>
    <dgm:cxn modelId="{1A5B61D9-9591-4D28-884E-2E32DE628EA0}" srcId="{B48F65F0-59CE-48C4-A9F9-52281CDCAC07}" destId="{DB4C8A0B-5672-4E55-8839-4D535D1A7C3E}" srcOrd="0" destOrd="0" parTransId="{B4B583B1-A375-418F-8E2D-EBB687314E46}" sibTransId="{149C759D-0E70-4FCF-BF76-E0A7D3651AB9}"/>
    <dgm:cxn modelId="{2FF78CDB-65B4-4BBF-95F8-88ABAA6D42D2}" srcId="{DB4C8A0B-5672-4E55-8839-4D535D1A7C3E}" destId="{8A2C80D4-E1A0-4F94-A5B3-9B9B945E402E}" srcOrd="1" destOrd="0" parTransId="{5E12237F-7B2C-42D3-B63D-6EDAE8D3A948}" sibTransId="{DC0F4EA4-D650-4EEA-8F1A-94F28BF15412}"/>
    <dgm:cxn modelId="{9E805267-81B3-4AF6-B64A-E44198A369F1}" type="presParOf" srcId="{082BDDBF-C7CA-49F9-B153-230FF3FF341B}" destId="{FD19278F-0C92-419B-83D8-B1EB7FD4FB0A}" srcOrd="0" destOrd="0" presId="urn:microsoft.com/office/officeart/2018/2/layout/IconVerticalSolidList"/>
    <dgm:cxn modelId="{A468D0FD-1184-46B6-9F48-936A11F0C11D}" type="presParOf" srcId="{FD19278F-0C92-419B-83D8-B1EB7FD4FB0A}" destId="{4A68AF7E-43C9-4BED-9270-9ED13C4254FA}" srcOrd="0" destOrd="0" presId="urn:microsoft.com/office/officeart/2018/2/layout/IconVerticalSolidList"/>
    <dgm:cxn modelId="{BA0054B8-957E-4E9B-9C00-CD4419280836}" type="presParOf" srcId="{FD19278F-0C92-419B-83D8-B1EB7FD4FB0A}" destId="{690DC152-4431-40FA-A525-43056F2F7460}" srcOrd="1" destOrd="0" presId="urn:microsoft.com/office/officeart/2018/2/layout/IconVerticalSolidList"/>
    <dgm:cxn modelId="{5247D33F-CE72-4B59-9774-AEBF3BC983CE}" type="presParOf" srcId="{FD19278F-0C92-419B-83D8-B1EB7FD4FB0A}" destId="{41B3460C-F9A4-44A9-AAD4-C53ACCF7FB94}" srcOrd="2" destOrd="0" presId="urn:microsoft.com/office/officeart/2018/2/layout/IconVerticalSolidList"/>
    <dgm:cxn modelId="{0753E659-7B52-4159-A809-FFB81362856A}" type="presParOf" srcId="{FD19278F-0C92-419B-83D8-B1EB7FD4FB0A}" destId="{5A3E5508-5210-4283-9B6D-5A7E54DA5C49}" srcOrd="3" destOrd="0" presId="urn:microsoft.com/office/officeart/2018/2/layout/IconVerticalSolidList"/>
    <dgm:cxn modelId="{D7DD4E03-CD48-4F80-AF7B-03D4633C48A1}" type="presParOf" srcId="{FD19278F-0C92-419B-83D8-B1EB7FD4FB0A}" destId="{5FC218F6-0689-4745-8755-096461BFE7A1}" srcOrd="4" destOrd="0" presId="urn:microsoft.com/office/officeart/2018/2/layout/IconVerticalSolidList"/>
    <dgm:cxn modelId="{9388416B-F480-40A2-A21D-CD4BB0C2FCD2}" type="presParOf" srcId="{082BDDBF-C7CA-49F9-B153-230FF3FF341B}" destId="{D1CE4D6D-1E1C-4BBF-A409-4284620FE844}" srcOrd="1" destOrd="0" presId="urn:microsoft.com/office/officeart/2018/2/layout/IconVerticalSolidList"/>
    <dgm:cxn modelId="{C3873DB7-5E7A-451B-9319-D8F4E943244D}" type="presParOf" srcId="{082BDDBF-C7CA-49F9-B153-230FF3FF341B}" destId="{9E1AFF32-D8C4-4B6C-BB11-B58681F41161}" srcOrd="2" destOrd="0" presId="urn:microsoft.com/office/officeart/2018/2/layout/IconVerticalSolidList"/>
    <dgm:cxn modelId="{C2D7FE49-7970-41BC-BDE7-7FC7A70FA7B6}" type="presParOf" srcId="{9E1AFF32-D8C4-4B6C-BB11-B58681F41161}" destId="{785A126C-8F9D-43DD-9132-8D3C2153B033}" srcOrd="0" destOrd="0" presId="urn:microsoft.com/office/officeart/2018/2/layout/IconVerticalSolidList"/>
    <dgm:cxn modelId="{8F0E5AE1-CA74-4669-A5C0-4BEF1EC5248F}" type="presParOf" srcId="{9E1AFF32-D8C4-4B6C-BB11-B58681F41161}" destId="{80DFD724-3150-4FA7-9667-C79631910240}" srcOrd="1" destOrd="0" presId="urn:microsoft.com/office/officeart/2018/2/layout/IconVerticalSolidList"/>
    <dgm:cxn modelId="{69CB5B0A-F9D8-4200-91B4-8149E73F7520}" type="presParOf" srcId="{9E1AFF32-D8C4-4B6C-BB11-B58681F41161}" destId="{63DD6AE7-04AE-403B-B5DC-243340BFAF04}" srcOrd="2" destOrd="0" presId="urn:microsoft.com/office/officeart/2018/2/layout/IconVerticalSolidList"/>
    <dgm:cxn modelId="{679745FA-DB62-4402-91C6-FDA3BD7A696C}" type="presParOf" srcId="{9E1AFF32-D8C4-4B6C-BB11-B58681F41161}" destId="{9F5CBA50-C371-4D21-96C2-5264424B6B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735A1-A896-41AD-8416-514D9E7637C5}">
      <dsp:nvSpPr>
        <dsp:cNvPr id="0" name=""/>
        <dsp:cNvSpPr/>
      </dsp:nvSpPr>
      <dsp:spPr>
        <a:xfrm>
          <a:off x="600792" y="596391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A04F3-804E-4586-B97F-3319B7A5DA24}">
      <dsp:nvSpPr>
        <dsp:cNvPr id="0" name=""/>
        <dsp:cNvSpPr/>
      </dsp:nvSpPr>
      <dsp:spPr>
        <a:xfrm>
          <a:off x="909785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9865F-AADE-4410-8B7B-7B6F0A152427}">
      <dsp:nvSpPr>
        <dsp:cNvPr id="0" name=""/>
        <dsp:cNvSpPr/>
      </dsp:nvSpPr>
      <dsp:spPr>
        <a:xfrm>
          <a:off x="137302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 family is considering relocating to a different city</a:t>
          </a:r>
        </a:p>
      </dsp:txBody>
      <dsp:txXfrm>
        <a:off x="137302" y="2497889"/>
        <a:ext cx="2376871" cy="720000"/>
      </dsp:txXfrm>
    </dsp:sp>
    <dsp:sp modelId="{F77246A5-B301-4D0B-902C-63FE67C61BB4}">
      <dsp:nvSpPr>
        <dsp:cNvPr id="0" name=""/>
        <dsp:cNvSpPr/>
      </dsp:nvSpPr>
      <dsp:spPr>
        <a:xfrm>
          <a:off x="3393616" y="596391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4E4B7-5097-45F2-BA34-D410AB3D0EF2}">
      <dsp:nvSpPr>
        <dsp:cNvPr id="0" name=""/>
        <dsp:cNvSpPr/>
      </dsp:nvSpPr>
      <dsp:spPr>
        <a:xfrm>
          <a:off x="3702610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4AB38-747F-4688-8827-ED0266555058}">
      <dsp:nvSpPr>
        <dsp:cNvPr id="0" name=""/>
        <dsp:cNvSpPr/>
      </dsp:nvSpPr>
      <dsp:spPr>
        <a:xfrm>
          <a:off x="2930126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looking for the city with relatively requires low investment in real estate</a:t>
          </a:r>
        </a:p>
      </dsp:txBody>
      <dsp:txXfrm>
        <a:off x="2930126" y="2497889"/>
        <a:ext cx="2376871" cy="720000"/>
      </dsp:txXfrm>
    </dsp:sp>
    <dsp:sp modelId="{0C74E46F-971F-4496-B2BE-4599071138B8}">
      <dsp:nvSpPr>
        <dsp:cNvPr id="0" name=""/>
        <dsp:cNvSpPr/>
      </dsp:nvSpPr>
      <dsp:spPr>
        <a:xfrm>
          <a:off x="6186441" y="596391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4CD09-0A1B-4902-B33F-9CBC594A5FC9}">
      <dsp:nvSpPr>
        <dsp:cNvPr id="0" name=""/>
        <dsp:cNvSpPr/>
      </dsp:nvSpPr>
      <dsp:spPr>
        <a:xfrm>
          <a:off x="6495434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D0913-3AB6-4CEC-A902-C9E71176CB33}">
      <dsp:nvSpPr>
        <dsp:cNvPr id="0" name=""/>
        <dsp:cNvSpPr/>
      </dsp:nvSpPr>
      <dsp:spPr>
        <a:xfrm>
          <a:off x="5722951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They would like to remain on the South or East side </a:t>
          </a:r>
        </a:p>
      </dsp:txBody>
      <dsp:txXfrm>
        <a:off x="5722951" y="2497889"/>
        <a:ext cx="2376871" cy="720000"/>
      </dsp:txXfrm>
    </dsp:sp>
    <dsp:sp modelId="{0910AB85-787E-40A0-B896-2AB439763C4D}">
      <dsp:nvSpPr>
        <dsp:cNvPr id="0" name=""/>
        <dsp:cNvSpPr/>
      </dsp:nvSpPr>
      <dsp:spPr>
        <a:xfrm>
          <a:off x="8979265" y="596391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44B64-CC39-48F6-936E-BE941ECC6086}">
      <dsp:nvSpPr>
        <dsp:cNvPr id="0" name=""/>
        <dsp:cNvSpPr/>
      </dsp:nvSpPr>
      <dsp:spPr>
        <a:xfrm>
          <a:off x="9288259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BA656-6876-4511-A5C0-1BD2BEBC7B90}">
      <dsp:nvSpPr>
        <dsp:cNvPr id="0" name=""/>
        <dsp:cNvSpPr/>
      </dsp:nvSpPr>
      <dsp:spPr>
        <a:xfrm>
          <a:off x="8515775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Concerned about the changes in the weather</a:t>
          </a:r>
        </a:p>
      </dsp:txBody>
      <dsp:txXfrm>
        <a:off x="8515775" y="2497889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AF917-DB81-463C-A5B5-75CB87297039}">
      <dsp:nvSpPr>
        <dsp:cNvPr id="0" name=""/>
        <dsp:cNvSpPr/>
      </dsp:nvSpPr>
      <dsp:spPr>
        <a:xfrm>
          <a:off x="1378743" y="841520"/>
          <a:ext cx="110299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9567C-681F-4ACB-95C1-F1C379F1468D}">
      <dsp:nvSpPr>
        <dsp:cNvPr id="0" name=""/>
        <dsp:cNvSpPr/>
      </dsp:nvSpPr>
      <dsp:spPr>
        <a:xfrm>
          <a:off x="2547918" y="748902"/>
          <a:ext cx="126844" cy="238201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7442"/>
            <a:satOff val="1115"/>
            <a:lumOff val="10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7442"/>
              <a:satOff val="1115"/>
              <a:lumOff val="1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023A9-BC41-4F9B-B462-7919DC1682AE}">
      <dsp:nvSpPr>
        <dsp:cNvPr id="0" name=""/>
        <dsp:cNvSpPr/>
      </dsp:nvSpPr>
      <dsp:spPr>
        <a:xfrm>
          <a:off x="661870" y="262557"/>
          <a:ext cx="1157997" cy="1157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37" tIns="44937" rIns="44937" bIns="44937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1</a:t>
          </a:r>
        </a:p>
      </dsp:txBody>
      <dsp:txXfrm>
        <a:off x="831455" y="432142"/>
        <a:ext cx="818827" cy="818827"/>
      </dsp:txXfrm>
    </dsp:sp>
    <dsp:sp modelId="{B51FF54A-222B-469D-B644-9EFFF2DEADBD}">
      <dsp:nvSpPr>
        <dsp:cNvPr id="0" name=""/>
        <dsp:cNvSpPr/>
      </dsp:nvSpPr>
      <dsp:spPr>
        <a:xfrm>
          <a:off x="0" y="1586153"/>
          <a:ext cx="248173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34885"/>
            <a:satOff val="2231"/>
            <a:lumOff val="20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34885"/>
              <a:satOff val="2231"/>
              <a:lumOff val="2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62" tIns="165100" rIns="19576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list of states on the South and East side</a:t>
          </a:r>
        </a:p>
      </dsp:txBody>
      <dsp:txXfrm>
        <a:off x="0" y="1979273"/>
        <a:ext cx="2481738" cy="1572480"/>
      </dsp:txXfrm>
    </dsp:sp>
    <dsp:sp modelId="{3F249373-0D8F-4A50-81C6-B9F97DEFCB48}">
      <dsp:nvSpPr>
        <dsp:cNvPr id="0" name=""/>
        <dsp:cNvSpPr/>
      </dsp:nvSpPr>
      <dsp:spPr>
        <a:xfrm>
          <a:off x="2757487" y="841490"/>
          <a:ext cx="2481738" cy="71"/>
        </a:xfrm>
        <a:prstGeom prst="rect">
          <a:avLst/>
        </a:prstGeom>
        <a:solidFill>
          <a:schemeClr val="accent2">
            <a:tint val="40000"/>
            <a:alpha val="90000"/>
            <a:hueOff val="-502327"/>
            <a:satOff val="3346"/>
            <a:lumOff val="30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502327"/>
              <a:satOff val="3346"/>
              <a:lumOff val="3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CFD7E-5C7F-4FFF-8A43-E695A27CE822}">
      <dsp:nvSpPr>
        <dsp:cNvPr id="0" name=""/>
        <dsp:cNvSpPr/>
      </dsp:nvSpPr>
      <dsp:spPr>
        <a:xfrm>
          <a:off x="5305405" y="748875"/>
          <a:ext cx="126844" cy="238241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69769"/>
            <a:satOff val="4462"/>
            <a:lumOff val="40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669769"/>
              <a:satOff val="4462"/>
              <a:lumOff val="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8580D-A09B-4264-831F-8FFD41C2D395}">
      <dsp:nvSpPr>
        <dsp:cNvPr id="0" name=""/>
        <dsp:cNvSpPr/>
      </dsp:nvSpPr>
      <dsp:spPr>
        <a:xfrm>
          <a:off x="3419357" y="262527"/>
          <a:ext cx="1157997" cy="1157997"/>
        </a:xfrm>
        <a:prstGeom prst="ellips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222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37" tIns="44937" rIns="44937" bIns="44937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2</a:t>
          </a:r>
        </a:p>
      </dsp:txBody>
      <dsp:txXfrm>
        <a:off x="3588942" y="432112"/>
        <a:ext cx="818827" cy="818827"/>
      </dsp:txXfrm>
    </dsp:sp>
    <dsp:sp modelId="{FFC070D9-106E-4D02-B88C-93FE0A6C07A1}">
      <dsp:nvSpPr>
        <dsp:cNvPr id="0" name=""/>
        <dsp:cNvSpPr/>
      </dsp:nvSpPr>
      <dsp:spPr>
        <a:xfrm>
          <a:off x="2757487" y="1586121"/>
          <a:ext cx="248173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37211"/>
            <a:satOff val="5577"/>
            <a:lumOff val="51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837211"/>
              <a:satOff val="5577"/>
              <a:lumOff val="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62" tIns="165100" rIns="19576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Shortlist those with similar weather conditions using KMeans Clustering.</a:t>
          </a:r>
        </a:p>
      </dsp:txBody>
      <dsp:txXfrm>
        <a:off x="2757487" y="1979241"/>
        <a:ext cx="2481738" cy="1572480"/>
      </dsp:txXfrm>
    </dsp:sp>
    <dsp:sp modelId="{4500C2A3-5361-4DDF-8C4F-8DE6C1ECADFF}">
      <dsp:nvSpPr>
        <dsp:cNvPr id="0" name=""/>
        <dsp:cNvSpPr/>
      </dsp:nvSpPr>
      <dsp:spPr>
        <a:xfrm>
          <a:off x="5514975" y="841504"/>
          <a:ext cx="2481738" cy="72"/>
        </a:xfrm>
        <a:prstGeom prst="rect">
          <a:avLst/>
        </a:prstGeom>
        <a:solidFill>
          <a:schemeClr val="accent2">
            <a:tint val="40000"/>
            <a:alpha val="90000"/>
            <a:hueOff val="-1004654"/>
            <a:satOff val="6693"/>
            <a:lumOff val="61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004654"/>
              <a:satOff val="6693"/>
              <a:lumOff val="6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9FAC-9874-41F9-938F-62B30B301392}">
      <dsp:nvSpPr>
        <dsp:cNvPr id="0" name=""/>
        <dsp:cNvSpPr/>
      </dsp:nvSpPr>
      <dsp:spPr>
        <a:xfrm>
          <a:off x="8062893" y="748886"/>
          <a:ext cx="126844" cy="23825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172096"/>
            <a:satOff val="7808"/>
            <a:lumOff val="71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172096"/>
              <a:satOff val="7808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B22ED-5DCB-48B0-9CC8-553A04A01D39}">
      <dsp:nvSpPr>
        <dsp:cNvPr id="0" name=""/>
        <dsp:cNvSpPr/>
      </dsp:nvSpPr>
      <dsp:spPr>
        <a:xfrm>
          <a:off x="6176845" y="262541"/>
          <a:ext cx="1157997" cy="1157997"/>
        </a:xfrm>
        <a:prstGeom prst="ellips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222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37" tIns="44937" rIns="44937" bIns="44937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3</a:t>
          </a:r>
        </a:p>
      </dsp:txBody>
      <dsp:txXfrm>
        <a:off x="6346430" y="432126"/>
        <a:ext cx="818827" cy="818827"/>
      </dsp:txXfrm>
    </dsp:sp>
    <dsp:sp modelId="{F9F283B6-B5D1-493F-96E0-3651A7A833CD}">
      <dsp:nvSpPr>
        <dsp:cNvPr id="0" name=""/>
        <dsp:cNvSpPr/>
      </dsp:nvSpPr>
      <dsp:spPr>
        <a:xfrm>
          <a:off x="5514975" y="1586153"/>
          <a:ext cx="248173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339538"/>
            <a:satOff val="8924"/>
            <a:lumOff val="81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339538"/>
              <a:satOff val="8924"/>
              <a:lumOff val="8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62" tIns="165100" rIns="19576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Select states from these state with average low-cost of real estate</a:t>
          </a:r>
        </a:p>
      </dsp:txBody>
      <dsp:txXfrm>
        <a:off x="5514975" y="1979273"/>
        <a:ext cx="2481738" cy="1572480"/>
      </dsp:txXfrm>
    </dsp:sp>
    <dsp:sp modelId="{FF95ECB1-7E2D-47BC-9DD3-A7AB55CECAF9}">
      <dsp:nvSpPr>
        <dsp:cNvPr id="0" name=""/>
        <dsp:cNvSpPr/>
      </dsp:nvSpPr>
      <dsp:spPr>
        <a:xfrm>
          <a:off x="8272462" y="841504"/>
          <a:ext cx="1240869" cy="72"/>
        </a:xfrm>
        <a:prstGeom prst="rect">
          <a:avLst/>
        </a:prstGeom>
        <a:solidFill>
          <a:schemeClr val="accent2">
            <a:tint val="40000"/>
            <a:alpha val="90000"/>
            <a:hueOff val="-1506981"/>
            <a:satOff val="10039"/>
            <a:lumOff val="91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506981"/>
              <a:satOff val="10039"/>
              <a:lumOff val="9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99DF4-EE42-4678-95A6-2384FCFBC702}">
      <dsp:nvSpPr>
        <dsp:cNvPr id="0" name=""/>
        <dsp:cNvSpPr/>
      </dsp:nvSpPr>
      <dsp:spPr>
        <a:xfrm>
          <a:off x="8934332" y="262541"/>
          <a:ext cx="1157997" cy="1157997"/>
        </a:xfrm>
        <a:prstGeom prst="ellips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37" tIns="44937" rIns="44937" bIns="44937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4</a:t>
          </a:r>
        </a:p>
      </dsp:txBody>
      <dsp:txXfrm>
        <a:off x="9103917" y="432126"/>
        <a:ext cx="818827" cy="818827"/>
      </dsp:txXfrm>
    </dsp:sp>
    <dsp:sp modelId="{D2DA3235-592F-438F-AB76-893640AFF156}">
      <dsp:nvSpPr>
        <dsp:cNvPr id="0" name=""/>
        <dsp:cNvSpPr/>
      </dsp:nvSpPr>
      <dsp:spPr>
        <a:xfrm>
          <a:off x="8272462" y="1586153"/>
          <a:ext cx="248173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62" tIns="165100" rIns="195762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Finally, determine the cities that may have more potential for health-and-fitness business</a:t>
          </a:r>
        </a:p>
      </dsp:txBody>
      <dsp:txXfrm>
        <a:off x="8272462" y="1979273"/>
        <a:ext cx="2481738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17C95-6034-4A3A-8E9C-3311507AA2C8}">
      <dsp:nvSpPr>
        <dsp:cNvPr id="0" name=""/>
        <dsp:cNvSpPr/>
      </dsp:nvSpPr>
      <dsp:spPr>
        <a:xfrm>
          <a:off x="9208" y="535126"/>
          <a:ext cx="2221123" cy="6663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274" tIns="82274" rIns="82274" bIns="8227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Download</a:t>
          </a:r>
        </a:p>
      </dsp:txBody>
      <dsp:txXfrm>
        <a:off x="209109" y="535126"/>
        <a:ext cx="1821321" cy="666337"/>
      </dsp:txXfrm>
    </dsp:sp>
    <dsp:sp modelId="{7FCF26D5-0D35-472D-B182-2E82351A3B8B}">
      <dsp:nvSpPr>
        <dsp:cNvPr id="0" name=""/>
        <dsp:cNvSpPr/>
      </dsp:nvSpPr>
      <dsp:spPr>
        <a:xfrm>
          <a:off x="9208" y="1201463"/>
          <a:ext cx="2021222" cy="22246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21" tIns="159721" rIns="159721" bIns="319443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Download census regions data to create list of states on the South and East side</a:t>
          </a:r>
        </a:p>
      </dsp:txBody>
      <dsp:txXfrm>
        <a:off x="9208" y="1201463"/>
        <a:ext cx="2021222" cy="2224615"/>
      </dsp:txXfrm>
    </dsp:sp>
    <dsp:sp modelId="{BD12F482-FA39-416A-8974-00C7F724DE66}">
      <dsp:nvSpPr>
        <dsp:cNvPr id="0" name=""/>
        <dsp:cNvSpPr/>
      </dsp:nvSpPr>
      <dsp:spPr>
        <a:xfrm>
          <a:off x="2175854" y="535126"/>
          <a:ext cx="2221123" cy="6663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274" tIns="82274" rIns="82274" bIns="8227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Web Scrape</a:t>
          </a:r>
        </a:p>
      </dsp:txBody>
      <dsp:txXfrm>
        <a:off x="2375755" y="535126"/>
        <a:ext cx="1821321" cy="666337"/>
      </dsp:txXfrm>
    </dsp:sp>
    <dsp:sp modelId="{2F998C86-44CF-48FA-96D6-AC51B9BDDA9A}">
      <dsp:nvSpPr>
        <dsp:cNvPr id="0" name=""/>
        <dsp:cNvSpPr/>
      </dsp:nvSpPr>
      <dsp:spPr>
        <a:xfrm>
          <a:off x="2175854" y="1201463"/>
          <a:ext cx="2021222" cy="22246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21" tIns="159721" rIns="159721" bIns="319443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scrape state-wise average weather data.</a:t>
          </a:r>
        </a:p>
      </dsp:txBody>
      <dsp:txXfrm>
        <a:off x="2175854" y="1201463"/>
        <a:ext cx="2021222" cy="2224615"/>
      </dsp:txXfrm>
    </dsp:sp>
    <dsp:sp modelId="{8458AF10-F57E-461A-A768-FABF3116A226}">
      <dsp:nvSpPr>
        <dsp:cNvPr id="0" name=""/>
        <dsp:cNvSpPr/>
      </dsp:nvSpPr>
      <dsp:spPr>
        <a:xfrm>
          <a:off x="4342500" y="535126"/>
          <a:ext cx="2221123" cy="6663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274" tIns="82274" rIns="82274" bIns="8227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Download</a:t>
          </a:r>
        </a:p>
      </dsp:txBody>
      <dsp:txXfrm>
        <a:off x="4542401" y="535126"/>
        <a:ext cx="1821321" cy="666337"/>
      </dsp:txXfrm>
    </dsp:sp>
    <dsp:sp modelId="{7A9777AF-765F-4799-BD73-D236A9160BC8}">
      <dsp:nvSpPr>
        <dsp:cNvPr id="0" name=""/>
        <dsp:cNvSpPr/>
      </dsp:nvSpPr>
      <dsp:spPr>
        <a:xfrm>
          <a:off x="4342500" y="1201463"/>
          <a:ext cx="2021222" cy="22246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21" tIns="159721" rIns="159721" bIns="319443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Download real estate median home value dataset from Zillow via Opendatasoft: Data Network.</a:t>
          </a:r>
        </a:p>
      </dsp:txBody>
      <dsp:txXfrm>
        <a:off x="4342500" y="1201463"/>
        <a:ext cx="2021222" cy="2224615"/>
      </dsp:txXfrm>
    </dsp:sp>
    <dsp:sp modelId="{A73CC679-88C5-4821-827A-D2BE10603745}">
      <dsp:nvSpPr>
        <dsp:cNvPr id="0" name=""/>
        <dsp:cNvSpPr/>
      </dsp:nvSpPr>
      <dsp:spPr>
        <a:xfrm>
          <a:off x="6509146" y="535126"/>
          <a:ext cx="2221123" cy="6663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274" tIns="82274" rIns="82274" bIns="8227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6709047" y="535126"/>
        <a:ext cx="1821321" cy="666337"/>
      </dsp:txXfrm>
    </dsp:sp>
    <dsp:sp modelId="{4F2ADB12-BC3E-4861-B81A-00AD7EB595C0}">
      <dsp:nvSpPr>
        <dsp:cNvPr id="0" name=""/>
        <dsp:cNvSpPr/>
      </dsp:nvSpPr>
      <dsp:spPr>
        <a:xfrm>
          <a:off x="6509146" y="1201463"/>
          <a:ext cx="2021222" cy="22246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21" tIns="159721" rIns="159721" bIns="319443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Foursquare API to determine health-and-fitness related venues within the selected cities.</a:t>
          </a:r>
        </a:p>
      </dsp:txBody>
      <dsp:txXfrm>
        <a:off x="6509146" y="1201463"/>
        <a:ext cx="2021222" cy="2224615"/>
      </dsp:txXfrm>
    </dsp:sp>
    <dsp:sp modelId="{6AD0ADBB-D033-4AF0-8A4E-23E5FC0D7A73}">
      <dsp:nvSpPr>
        <dsp:cNvPr id="0" name=""/>
        <dsp:cNvSpPr/>
      </dsp:nvSpPr>
      <dsp:spPr>
        <a:xfrm>
          <a:off x="8675792" y="535126"/>
          <a:ext cx="2221123" cy="666337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274" tIns="82274" rIns="82274" bIns="8227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Download</a:t>
          </a:r>
        </a:p>
      </dsp:txBody>
      <dsp:txXfrm>
        <a:off x="8875693" y="535126"/>
        <a:ext cx="1821321" cy="666337"/>
      </dsp:txXfrm>
    </dsp:sp>
    <dsp:sp modelId="{F4900F75-2159-41BE-AB60-8BFC55B3DFB1}">
      <dsp:nvSpPr>
        <dsp:cNvPr id="0" name=""/>
        <dsp:cNvSpPr/>
      </dsp:nvSpPr>
      <dsp:spPr>
        <a:xfrm>
          <a:off x="8675792" y="1201463"/>
          <a:ext cx="2021222" cy="22246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21" tIns="159721" rIns="159721" bIns="319443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Download list of cities from United States Cities Database (basic version) from SimpleMaps.</a:t>
          </a:r>
        </a:p>
      </dsp:txBody>
      <dsp:txXfrm>
        <a:off x="8675792" y="1201463"/>
        <a:ext cx="2021222" cy="22246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10752-B49F-4A73-8967-B46FC99FBA9C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745D6-CA41-4B24-B04A-64D665B39C92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0D98A-2FD5-43C1-83E7-C16C5A577F21}">
      <dsp:nvSpPr>
        <dsp:cNvPr id="0" name=""/>
        <dsp:cNvSpPr/>
      </dsp:nvSpPr>
      <dsp:spPr>
        <a:xfrm>
          <a:off x="1144111" y="1954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Loaded data from data sources mentioned earlier</a:t>
          </a:r>
        </a:p>
      </dsp:txBody>
      <dsp:txXfrm>
        <a:off x="1144111" y="1954"/>
        <a:ext cx="5868258" cy="990573"/>
      </dsp:txXfrm>
    </dsp:sp>
    <dsp:sp modelId="{11A99192-99C8-40FD-AD10-26308F127348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1BD60-4E5C-4EF2-A9B4-1D83F9F57736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E78FC-17E6-42D9-A0D9-1CC6ACB69A5D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Retained only relevant features for the analysis</a:t>
          </a:r>
        </a:p>
      </dsp:txBody>
      <dsp:txXfrm>
        <a:off x="1144111" y="1240170"/>
        <a:ext cx="5868258" cy="990573"/>
      </dsp:txXfrm>
    </dsp:sp>
    <dsp:sp modelId="{28658CCE-24CA-4ACE-B31B-830F9A19ABBD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E4689-65A7-453F-BD9E-4E03218D346D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410D9-C345-43E1-91B9-3D658F0F677F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standardized all column names</a:t>
          </a:r>
        </a:p>
      </dsp:txBody>
      <dsp:txXfrm>
        <a:off x="1144111" y="2478387"/>
        <a:ext cx="5868258" cy="990573"/>
      </dsp:txXfrm>
    </dsp:sp>
    <dsp:sp modelId="{D974FFFA-A58C-4347-9C89-655659366DE1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0CCE3-30CE-41F4-8476-8D0AE672FB77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A3495-9433-410C-B040-73C37007362D}">
      <dsp:nvSpPr>
        <dsp:cNvPr id="0" name=""/>
        <dsp:cNvSpPr/>
      </dsp:nvSpPr>
      <dsp:spPr>
        <a:xfrm>
          <a:off x="1144111" y="3716603"/>
          <a:ext cx="3155566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also removed any non-ASCII characters from </a:t>
          </a:r>
        </a:p>
      </dsp:txBody>
      <dsp:txXfrm>
        <a:off x="1144111" y="3716603"/>
        <a:ext cx="3155566" cy="990573"/>
      </dsp:txXfrm>
    </dsp:sp>
    <dsp:sp modelId="{F68FC4FD-143D-4DA8-BA9A-4A005DA058A2}">
      <dsp:nvSpPr>
        <dsp:cNvPr id="0" name=""/>
        <dsp:cNvSpPr/>
      </dsp:nvSpPr>
      <dsp:spPr>
        <a:xfrm>
          <a:off x="4299678" y="3716603"/>
          <a:ext cx="2712691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 column names, and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Certain columns needed for joining data frames</a:t>
          </a:r>
        </a:p>
      </dsp:txBody>
      <dsp:txXfrm>
        <a:off x="4299678" y="3716603"/>
        <a:ext cx="2712691" cy="9905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8E0E3-1E4E-41A5-BE70-A362A756E6E9}">
      <dsp:nvSpPr>
        <dsp:cNvPr id="0" name=""/>
        <dsp:cNvSpPr/>
      </dsp:nvSpPr>
      <dsp:spPr>
        <a:xfrm>
          <a:off x="0" y="574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1CE0-AA8B-41F8-8CB3-A300C05EBBB5}">
      <dsp:nvSpPr>
        <dsp:cNvPr id="0" name=""/>
        <dsp:cNvSpPr/>
      </dsp:nvSpPr>
      <dsp:spPr>
        <a:xfrm>
          <a:off x="0" y="574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Assumed the business indeed required to be relocated and there is no other option</a:t>
          </a:r>
        </a:p>
      </dsp:txBody>
      <dsp:txXfrm>
        <a:off x="0" y="574"/>
        <a:ext cx="7012370" cy="941596"/>
      </dsp:txXfrm>
    </dsp:sp>
    <dsp:sp modelId="{3558FA71-7291-4623-9A7C-FC2DE0D4513F}">
      <dsp:nvSpPr>
        <dsp:cNvPr id="0" name=""/>
        <dsp:cNvSpPr/>
      </dsp:nvSpPr>
      <dsp:spPr>
        <a:xfrm>
          <a:off x="0" y="942171"/>
          <a:ext cx="7012370" cy="0"/>
        </a:xfrm>
        <a:prstGeom prst="line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22225" cap="rnd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8C76E-8B72-46B3-B3CE-CDF98263A496}">
      <dsp:nvSpPr>
        <dsp:cNvPr id="0" name=""/>
        <dsp:cNvSpPr/>
      </dsp:nvSpPr>
      <dsp:spPr>
        <a:xfrm>
          <a:off x="0" y="942171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very simplistic approach to a very complex business problem </a:t>
          </a:r>
        </a:p>
      </dsp:txBody>
      <dsp:txXfrm>
        <a:off x="0" y="942171"/>
        <a:ext cx="7012370" cy="941596"/>
      </dsp:txXfrm>
    </dsp:sp>
    <dsp:sp modelId="{8F3702C5-E7FB-45CA-9494-4785DD44E4E3}">
      <dsp:nvSpPr>
        <dsp:cNvPr id="0" name=""/>
        <dsp:cNvSpPr/>
      </dsp:nvSpPr>
      <dsp:spPr>
        <a:xfrm>
          <a:off x="0" y="1883767"/>
          <a:ext cx="7012370" cy="0"/>
        </a:xfrm>
        <a:prstGeom prst="line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22225" cap="rnd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DCC5D-BB8D-4C11-B44E-A212DCA72783}">
      <dsp:nvSpPr>
        <dsp:cNvPr id="0" name=""/>
        <dsp:cNvSpPr/>
      </dsp:nvSpPr>
      <dsp:spPr>
        <a:xfrm>
          <a:off x="0" y="1883767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Only considered house median values as the dataset was freely available</a:t>
          </a:r>
        </a:p>
      </dsp:txBody>
      <dsp:txXfrm>
        <a:off x="0" y="1883767"/>
        <a:ext cx="7012370" cy="941596"/>
      </dsp:txXfrm>
    </dsp:sp>
    <dsp:sp modelId="{0A593AC3-349B-4752-BF37-AEF34D98E977}">
      <dsp:nvSpPr>
        <dsp:cNvPr id="0" name=""/>
        <dsp:cNvSpPr/>
      </dsp:nvSpPr>
      <dsp:spPr>
        <a:xfrm>
          <a:off x="0" y="2825363"/>
          <a:ext cx="7012370" cy="0"/>
        </a:xfrm>
        <a:prstGeom prst="line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22225" cap="rnd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D5548-0A86-4271-86BB-5962AC334EAD}">
      <dsp:nvSpPr>
        <dsp:cNvPr id="0" name=""/>
        <dsp:cNvSpPr/>
      </dsp:nvSpPr>
      <dsp:spPr>
        <a:xfrm>
          <a:off x="0" y="2825363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Always tried to minimize scope of work and usage of Foursquare API, being free version</a:t>
          </a:r>
        </a:p>
      </dsp:txBody>
      <dsp:txXfrm>
        <a:off x="0" y="2825363"/>
        <a:ext cx="7012370" cy="941596"/>
      </dsp:txXfrm>
    </dsp:sp>
    <dsp:sp modelId="{A432F7BF-3B34-4ACA-8239-ACC810A1C827}">
      <dsp:nvSpPr>
        <dsp:cNvPr id="0" name=""/>
        <dsp:cNvSpPr/>
      </dsp:nvSpPr>
      <dsp:spPr>
        <a:xfrm>
          <a:off x="0" y="3766959"/>
          <a:ext cx="7012370" cy="0"/>
        </a:xfrm>
        <a:prstGeom prst="line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22225" cap="rnd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553FA-8A60-4C85-9461-269C45E379E8}">
      <dsp:nvSpPr>
        <dsp:cNvPr id="0" name=""/>
        <dsp:cNvSpPr/>
      </dsp:nvSpPr>
      <dsp:spPr>
        <a:xfrm>
          <a:off x="0" y="3766959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Shortcomings should be overcome for a commercially viable solution</a:t>
          </a:r>
        </a:p>
      </dsp:txBody>
      <dsp:txXfrm>
        <a:off x="0" y="3766959"/>
        <a:ext cx="7012370" cy="9415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8AF7E-43C9-4BED-9270-9ED13C4254FA}">
      <dsp:nvSpPr>
        <dsp:cNvPr id="0" name=""/>
        <dsp:cNvSpPr/>
      </dsp:nvSpPr>
      <dsp:spPr>
        <a:xfrm>
          <a:off x="-235415" y="771433"/>
          <a:ext cx="7012370" cy="140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DC152-4431-40FA-A525-43056F2F7460}">
      <dsp:nvSpPr>
        <dsp:cNvPr id="0" name=""/>
        <dsp:cNvSpPr/>
      </dsp:nvSpPr>
      <dsp:spPr>
        <a:xfrm>
          <a:off x="190271" y="1088059"/>
          <a:ext cx="773975" cy="77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E5508-5210-4283-9B6D-5A7E54DA5C49}">
      <dsp:nvSpPr>
        <dsp:cNvPr id="0" name=""/>
        <dsp:cNvSpPr/>
      </dsp:nvSpPr>
      <dsp:spPr>
        <a:xfrm>
          <a:off x="1389934" y="771433"/>
          <a:ext cx="3155566" cy="140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32" tIns="148932" rIns="148932" bIns="148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</a:t>
          </a:r>
        </a:p>
      </dsp:txBody>
      <dsp:txXfrm>
        <a:off x="1389934" y="771433"/>
        <a:ext cx="3155566" cy="1407228"/>
      </dsp:txXfrm>
    </dsp:sp>
    <dsp:sp modelId="{5FC218F6-0689-4745-8755-096461BFE7A1}">
      <dsp:nvSpPr>
        <dsp:cNvPr id="0" name=""/>
        <dsp:cNvSpPr/>
      </dsp:nvSpPr>
      <dsp:spPr>
        <a:xfrm>
          <a:off x="3620755" y="771433"/>
          <a:ext cx="3176294" cy="140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32" tIns="148932" rIns="148932" bIns="14893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help a poorly performing family business in relocation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Under several constraints</a:t>
          </a:r>
        </a:p>
      </dsp:txBody>
      <dsp:txXfrm>
        <a:off x="3620755" y="771433"/>
        <a:ext cx="3176294" cy="1407228"/>
      </dsp:txXfrm>
    </dsp:sp>
    <dsp:sp modelId="{785A126C-8F9D-43DD-9132-8D3C2153B033}">
      <dsp:nvSpPr>
        <dsp:cNvPr id="0" name=""/>
        <dsp:cNvSpPr/>
      </dsp:nvSpPr>
      <dsp:spPr>
        <a:xfrm>
          <a:off x="-235415" y="2530469"/>
          <a:ext cx="7012370" cy="140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FD724-3150-4FA7-9667-C79631910240}">
      <dsp:nvSpPr>
        <dsp:cNvPr id="0" name=""/>
        <dsp:cNvSpPr/>
      </dsp:nvSpPr>
      <dsp:spPr>
        <a:xfrm>
          <a:off x="190271" y="2847095"/>
          <a:ext cx="773975" cy="77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CBA50-C371-4D21-96C2-5264424B6BB2}">
      <dsp:nvSpPr>
        <dsp:cNvPr id="0" name=""/>
        <dsp:cNvSpPr/>
      </dsp:nvSpPr>
      <dsp:spPr>
        <a:xfrm>
          <a:off x="1389934" y="2530469"/>
          <a:ext cx="5383841" cy="140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32" tIns="148932" rIns="148932" bIns="1489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identified three cities that met the stated requirements</a:t>
          </a:r>
        </a:p>
      </dsp:txBody>
      <dsp:txXfrm>
        <a:off x="1389934" y="2530469"/>
        <a:ext cx="5383841" cy="140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www.wpmap.org/wp-content/uploads/2011/05/alabama-map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 dirty="0"/>
              <a:t>A Family Business Moving to a New Location</a:t>
            </a:r>
            <a:br>
              <a:rPr lang="en-US" b="1" dirty="0"/>
            </a:br>
            <a:r>
              <a:rPr lang="en-US" sz="1550" i="1" dirty="0"/>
              <a:t>Capstone Project, IBM Data Science Professional Certificate - The Battle of Neighborhoods (Week 2)</a:t>
            </a:r>
            <a:endParaRPr lang="en-US" sz="15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Muhammad Faizan Siddiqui (09-May-2020)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94320E-D7D0-4E37-86EB-219F5C7A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Histogram to identify any irrelevant features for clustering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DDF61B-089C-4951-B0AD-E4FDDEC9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There were outliers within the features, but all features seem to be significant for the job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199C342-6F42-424B-8479-E431EDCD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3077313"/>
            <a:ext cx="10916463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45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7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8" name="Rectangle 8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0" name="Rectangle 8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11" name="Rectangle 8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12" name="Rectangle 8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3" name="Group 8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4114" name="Rectangle 8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5" name="Rectangle 9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D94320E-D7D0-4E37-86EB-219F5C7A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correlation within features is not a major problem for Clustering</a:t>
            </a:r>
            <a:br>
              <a:rPr lang="en-US" sz="2500">
                <a:solidFill>
                  <a:srgbClr val="FFFFFF"/>
                </a:solidFill>
              </a:rPr>
            </a:br>
            <a:br>
              <a:rPr lang="en-US" sz="2500">
                <a:solidFill>
                  <a:srgbClr val="FFFFFF"/>
                </a:solidFill>
              </a:rPr>
            </a:br>
            <a:r>
              <a:rPr lang="en-US" sz="2500">
                <a:solidFill>
                  <a:srgbClr val="FFFFFF"/>
                </a:solidFill>
              </a:rPr>
              <a:t>There is a strong relationship between some attributes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A8AB68-82E4-4F80-B24C-10F8564F2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2" b="1"/>
          <a:stretch/>
        </p:blipFill>
        <p:spPr bwMode="auto">
          <a:xfrm>
            <a:off x="4765053" y="787610"/>
            <a:ext cx="6764864" cy="52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1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9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3" name="Rectangle 19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4" name="Rectangle 19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5" name="Rectangle 19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36" name="Rectangle 195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196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8" name="Rectangle 197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90C28900-3245-42E1-821C-E73CEACD9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8" r="1" b="1"/>
          <a:stretch/>
        </p:blipFill>
        <p:spPr bwMode="auto">
          <a:xfrm>
            <a:off x="1145146" y="1208531"/>
            <a:ext cx="6090840" cy="47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94320E-D7D0-4E37-86EB-219F5C7A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we used Elbow method to find optimal value for ‘k’ (=4)</a:t>
            </a:r>
          </a:p>
        </p:txBody>
      </p:sp>
    </p:spTree>
    <p:extLst>
      <p:ext uri="{BB962C8B-B14F-4D97-AF65-F5344CB8AC3E}">
        <p14:creationId xmlns:p14="http://schemas.microsoft.com/office/powerpoint/2010/main" val="175558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3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49" name="Rectangle 13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0" name="Rectangle 13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51" name="Rectangle 14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52" name="Rectangle 14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9F24AF-453B-41E1-8702-175E0121B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1" t="9091" r="1" b="1"/>
          <a:stretch/>
        </p:blipFill>
        <p:spPr bwMode="auto">
          <a:xfrm>
            <a:off x="-2" y="1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Rectangle 14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94320E-D7D0-4E37-86EB-219F5C7A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49" y="1248073"/>
            <a:ext cx="4023360" cy="280720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choropleth map using a folium library to visually depict the cluster of states based on the weather data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selected top 4 states where median house value was the lowest</a:t>
            </a:r>
          </a:p>
        </p:txBody>
      </p:sp>
    </p:spTree>
    <p:extLst>
      <p:ext uri="{BB962C8B-B14F-4D97-AF65-F5344CB8AC3E}">
        <p14:creationId xmlns:p14="http://schemas.microsoft.com/office/powerpoint/2010/main" val="284429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0AE8-5134-4F36-B0FD-58DF8244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C1CA6-691F-451E-85E3-431DD297B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Rectangle 8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89" name="Rectangle 8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90" name="Rectangle 8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91" name="Rectangle 8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192" name="Rectangle 8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7C2E1AD-4497-4736-A656-2BB58B6FEF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70" b="10509"/>
          <a:stretch/>
        </p:blipFill>
        <p:spPr bwMode="auto">
          <a:xfrm>
            <a:off x="-2" y="1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3" name="Rectangle 9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94320E-D7D0-4E37-86EB-219F5C7A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907" y="2772782"/>
            <a:ext cx="4023360" cy="280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Nashville, Fayetteville and Jackson</a:t>
            </a:r>
          </a:p>
        </p:txBody>
      </p:sp>
    </p:spTree>
    <p:extLst>
      <p:ext uri="{BB962C8B-B14F-4D97-AF65-F5344CB8AC3E}">
        <p14:creationId xmlns:p14="http://schemas.microsoft.com/office/powerpoint/2010/main" val="210671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0AE8-5134-4F36-B0FD-58DF8244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C1CA6-691F-451E-85E3-431DD297B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17F5E-0FFD-4634-ACDC-E8E094F0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b="1"/>
              <a:t>Discussion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A6F1A6-5CB8-4AB0-B951-B3A6BB978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6873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608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0AE8-5134-4F36-B0FD-58DF8244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C1CA6-691F-451E-85E3-431DD297B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7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17F5E-0FFD-4634-ACDC-E8E094F0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>
                    <a:lumMod val="85000"/>
                    <a:lumOff val="15000"/>
                  </a:schemeClr>
                </a:solidFill>
              </a:rPr>
              <a:t>Conclusion</a:t>
            </a:r>
            <a:endParaRPr lang="en-US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6D76CBB-E52B-4554-89FE-3F9C5FAE8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18718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037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0AE8-5134-4F36-B0FD-58DF8244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C1CA6-691F-451E-85E3-431DD297B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9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D0E641-6074-4FE2-BBD9-8C17FBE3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482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4D854-65EA-43D0-84AC-490C3F25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30" y="702156"/>
            <a:ext cx="7368978" cy="118872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Rectangle 75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77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7" name="Picture 3" descr="alabama map - Map Pictures">
            <a:extLst>
              <a:ext uri="{FF2B5EF4-FFF2-40B4-BE49-F238E27FC236}">
                <a16:creationId xmlns:a16="http://schemas.microsoft.com/office/drawing/2014/main" id="{06DBE1BA-49BD-4603-AA5E-FA75C59A0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136550"/>
            <a:ext cx="3194595" cy="464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E21D74-081D-4D05-8186-F501A2863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829" y="2340864"/>
            <a:ext cx="7019005" cy="3634486"/>
          </a:xfrm>
        </p:spPr>
        <p:txBody>
          <a:bodyPr anchor="t">
            <a:normAutofit/>
          </a:bodyPr>
          <a:lstStyle/>
          <a:p>
            <a:r>
              <a:rPr lang="en-US" sz="2400" dirty="0"/>
              <a:t>A Huntsville, Alabama based health-and-fitness business</a:t>
            </a:r>
          </a:p>
          <a:p>
            <a:r>
              <a:rPr lang="en-US" sz="2400" dirty="0"/>
              <a:t>All segments of the business facing sharp decline in revenue</a:t>
            </a:r>
          </a:p>
          <a:p>
            <a:r>
              <a:rPr lang="en-US" sz="2400" dirty="0"/>
              <a:t>There seems to be no silver lining in the short term</a:t>
            </a:r>
          </a:p>
        </p:txBody>
      </p:sp>
    </p:spTree>
    <p:extLst>
      <p:ext uri="{BB962C8B-B14F-4D97-AF65-F5344CB8AC3E}">
        <p14:creationId xmlns:p14="http://schemas.microsoft.com/office/powerpoint/2010/main" val="97720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F5E-0FFD-4634-ACDC-E8E094F0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/>
              <a:t>Problem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D0890F-9F7A-4FCE-9BF5-90D888060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99603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76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7F5E-0FFD-4634-ACDC-E8E094F0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/>
              <a:t>Approach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885989-1AFD-4E77-825B-E8BB9141C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2735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17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0AE8-5134-4F36-B0FD-58DF8244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C1CA6-691F-451E-85E3-431DD297B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8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17F5E-0FFD-4634-ACDC-E8E094F0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0883444" cy="958513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EFF"/>
                </a:solidFill>
              </a:rPr>
              <a:t>Requirements and Sources</a:t>
            </a:r>
            <a:endParaRPr lang="en-US">
              <a:solidFill>
                <a:srgbClr val="FFFE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C6BB3-F359-4E0C-B8DA-4CEA9EE8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2FDBA-7374-4A50-B15C-1C421A40B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9D451D-9C66-42CF-BC10-324A4F64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11DAE8-D66F-463C-95BA-D8CEC96ED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61049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25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17F5E-0FFD-4634-ACDC-E8E094F0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b="1"/>
              <a:t>Data cleansing and feature selection</a:t>
            </a:r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385AAB7-6BDA-4C06-A5C8-1780DADC2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4865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92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0AE8-5134-4F36-B0FD-58DF8244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C1CA6-691F-451E-85E3-431DD297B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95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Franklin Gothic Book</vt:lpstr>
      <vt:lpstr>Franklin Gothic Demi</vt:lpstr>
      <vt:lpstr>Wingdings 2</vt:lpstr>
      <vt:lpstr>DividendVTI</vt:lpstr>
      <vt:lpstr>A Family Business Moving to a New Location Capstone Project, IBM Data Science Professional Certificate - The Battle of Neighborhoods (Week 2)</vt:lpstr>
      <vt:lpstr>Introduction</vt:lpstr>
      <vt:lpstr>Background</vt:lpstr>
      <vt:lpstr>Problem</vt:lpstr>
      <vt:lpstr>Approach</vt:lpstr>
      <vt:lpstr>Data</vt:lpstr>
      <vt:lpstr>Requirements and Sources</vt:lpstr>
      <vt:lpstr>Data cleansing and feature selection</vt:lpstr>
      <vt:lpstr>Methodology</vt:lpstr>
      <vt:lpstr>Histogram to identify any irrelevant features for clustering</vt:lpstr>
      <vt:lpstr>correlation within features is not a major problem for Clustering  There is a strong relationship between some attributes</vt:lpstr>
      <vt:lpstr>we used Elbow method to find optimal value for ‘k’ (=4)</vt:lpstr>
      <vt:lpstr>choropleth map using a folium library to visually depict the cluster of states based on the weather data  selected top 4 states where median house value was the lowest</vt:lpstr>
      <vt:lpstr>Results</vt:lpstr>
      <vt:lpstr>Nashville, Fayetteville and Jackson</vt:lpstr>
      <vt:lpstr>Discussion</vt:lpstr>
      <vt:lpstr>Discussion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2020-05-09T20:51:29Z</dcterms:created>
  <dcterms:modified xsi:type="dcterms:W3CDTF">2020-05-09T20:52:15Z</dcterms:modified>
</cp:coreProperties>
</file>