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201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2337D-F27D-4400-A3B8-56F0852351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5B8D0A0D-305E-4EF2-91D3-3B03EA621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AI chatbot interaction</a:t>
          </a:r>
        </a:p>
      </dgm:t>
    </dgm:pt>
    <dgm:pt modelId="{928614D1-80C9-43A2-AF73-AF1728F2657F}" type="parTrans" cxnId="{3914C4A2-58FA-41D0-A137-477609D9011E}">
      <dgm:prSet/>
      <dgm:spPr/>
      <dgm:t>
        <a:bodyPr/>
        <a:lstStyle/>
        <a:p>
          <a:endParaRPr lang="en-US"/>
        </a:p>
      </dgm:t>
    </dgm:pt>
    <dgm:pt modelId="{F62A1C28-DDCB-4D77-ACDA-0BD0B69B494E}" type="sibTrans" cxnId="{3914C4A2-58FA-41D0-A137-477609D901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FA7159-46DA-4D2D-A5DB-D0CEC0D52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Text and speech-based input</a:t>
          </a:r>
        </a:p>
      </dgm:t>
    </dgm:pt>
    <dgm:pt modelId="{9F8D51FE-438E-476B-9C0E-BCDA87C8E7C9}" type="parTrans" cxnId="{96134E43-4A7D-4998-9D8A-5788ABF9B733}">
      <dgm:prSet/>
      <dgm:spPr/>
      <dgm:t>
        <a:bodyPr/>
        <a:lstStyle/>
        <a:p>
          <a:endParaRPr lang="en-US"/>
        </a:p>
      </dgm:t>
    </dgm:pt>
    <dgm:pt modelId="{4C8EB33B-C096-446A-B285-B164A6D3D722}" type="sibTrans" cxnId="{96134E43-4A7D-4998-9D8A-5788ABF9B7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47ABF-5CFD-4577-AA8B-9315C12213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Dynamic response generation</a:t>
          </a:r>
        </a:p>
      </dgm:t>
    </dgm:pt>
    <dgm:pt modelId="{E055F3BC-B575-44A8-9737-3A7844D2AC30}" type="parTrans" cxnId="{348381E0-0D06-43F5-AACB-52B2E59BF458}">
      <dgm:prSet/>
      <dgm:spPr/>
      <dgm:t>
        <a:bodyPr/>
        <a:lstStyle/>
        <a:p>
          <a:endParaRPr lang="en-US"/>
        </a:p>
      </dgm:t>
    </dgm:pt>
    <dgm:pt modelId="{C6C1551E-76E4-4377-98BB-1784BB7EE3D8}" type="sibTrans" cxnId="{348381E0-0D06-43F5-AACB-52B2E59BF4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806774-6322-48CA-8D97-4592F8A31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Customizable user experience (dark mode, UI tweaks, Various languages)</a:t>
          </a:r>
        </a:p>
      </dgm:t>
    </dgm:pt>
    <dgm:pt modelId="{86B590AF-866A-47F8-B8D7-7142F5557BB8}" type="parTrans" cxnId="{2184A52F-8A62-45A4-9455-E6EE8141B4E4}">
      <dgm:prSet/>
      <dgm:spPr/>
      <dgm:t>
        <a:bodyPr/>
        <a:lstStyle/>
        <a:p>
          <a:endParaRPr lang="en-US"/>
        </a:p>
      </dgm:t>
    </dgm:pt>
    <dgm:pt modelId="{42DE8E9D-3DB7-4CAE-8B9F-C4CACADF1D9A}" type="sibTrans" cxnId="{2184A52F-8A62-45A4-9455-E6EE8141B4E4}">
      <dgm:prSet/>
      <dgm:spPr/>
      <dgm:t>
        <a:bodyPr/>
        <a:lstStyle/>
        <a:p>
          <a:endParaRPr lang="en-US"/>
        </a:p>
      </dgm:t>
    </dgm:pt>
    <dgm:pt modelId="{3DFED85F-2EF5-40BD-B7A4-4409265C6306}" type="pres">
      <dgm:prSet presAssocID="{9062337D-F27D-4400-A3B8-56F0852351FE}" presName="root" presStyleCnt="0">
        <dgm:presLayoutVars>
          <dgm:dir/>
          <dgm:resizeHandles val="exact"/>
        </dgm:presLayoutVars>
      </dgm:prSet>
      <dgm:spPr/>
    </dgm:pt>
    <dgm:pt modelId="{3E5B1C67-7E89-4866-994E-EF054C39AF73}" type="pres">
      <dgm:prSet presAssocID="{9062337D-F27D-4400-A3B8-56F0852351FE}" presName="container" presStyleCnt="0">
        <dgm:presLayoutVars>
          <dgm:dir/>
          <dgm:resizeHandles val="exact"/>
        </dgm:presLayoutVars>
      </dgm:prSet>
      <dgm:spPr/>
    </dgm:pt>
    <dgm:pt modelId="{6D126F16-9A42-4560-8133-CCE8E69DA1A5}" type="pres">
      <dgm:prSet presAssocID="{5B8D0A0D-305E-4EF2-91D3-3B03EA6212E4}" presName="compNode" presStyleCnt="0"/>
      <dgm:spPr/>
    </dgm:pt>
    <dgm:pt modelId="{A8BC9D28-1237-4B4D-AB51-FB53D0663FDA}" type="pres">
      <dgm:prSet presAssocID="{5B8D0A0D-305E-4EF2-91D3-3B03EA6212E4}" presName="iconBgRect" presStyleLbl="bgShp" presStyleIdx="0" presStyleCnt="4"/>
      <dgm:spPr/>
    </dgm:pt>
    <dgm:pt modelId="{22E70412-99F1-46E8-86BA-6BE2CD218578}" type="pres">
      <dgm:prSet presAssocID="{5B8D0A0D-305E-4EF2-91D3-3B03EA6212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2D2E88-57A5-4D85-A081-0C0A0E466809}" type="pres">
      <dgm:prSet presAssocID="{5B8D0A0D-305E-4EF2-91D3-3B03EA6212E4}" presName="spaceRect" presStyleCnt="0"/>
      <dgm:spPr/>
    </dgm:pt>
    <dgm:pt modelId="{AEAB0CFE-D2E3-47E2-8CD3-2132B7106B25}" type="pres">
      <dgm:prSet presAssocID="{5B8D0A0D-305E-4EF2-91D3-3B03EA6212E4}" presName="textRect" presStyleLbl="revTx" presStyleIdx="0" presStyleCnt="4">
        <dgm:presLayoutVars>
          <dgm:chMax val="1"/>
          <dgm:chPref val="1"/>
        </dgm:presLayoutVars>
      </dgm:prSet>
      <dgm:spPr/>
    </dgm:pt>
    <dgm:pt modelId="{AD14C703-4BF4-4DEB-9404-BFD98C81BB34}" type="pres">
      <dgm:prSet presAssocID="{F62A1C28-DDCB-4D77-ACDA-0BD0B69B494E}" presName="sibTrans" presStyleLbl="sibTrans2D1" presStyleIdx="0" presStyleCnt="0"/>
      <dgm:spPr/>
    </dgm:pt>
    <dgm:pt modelId="{F53BFE47-B53A-464D-9D4E-FBB5EE5C135F}" type="pres">
      <dgm:prSet presAssocID="{79FA7159-46DA-4D2D-A5DB-D0CEC0D52652}" presName="compNode" presStyleCnt="0"/>
      <dgm:spPr/>
    </dgm:pt>
    <dgm:pt modelId="{5DB6ACE9-EEFC-42CA-BD06-41D7AFE1F28B}" type="pres">
      <dgm:prSet presAssocID="{79FA7159-46DA-4D2D-A5DB-D0CEC0D52652}" presName="iconBgRect" presStyleLbl="bgShp" presStyleIdx="1" presStyleCnt="4"/>
      <dgm:spPr/>
    </dgm:pt>
    <dgm:pt modelId="{66A69A8C-1DE3-494D-9BFA-DF61B15D2FF9}" type="pres">
      <dgm:prSet presAssocID="{79FA7159-46DA-4D2D-A5DB-D0CEC0D5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657E26E-40A9-420B-938D-32874AE601EE}" type="pres">
      <dgm:prSet presAssocID="{79FA7159-46DA-4D2D-A5DB-D0CEC0D52652}" presName="spaceRect" presStyleCnt="0"/>
      <dgm:spPr/>
    </dgm:pt>
    <dgm:pt modelId="{0CB01698-FCE0-4257-A26B-E99B453323DF}" type="pres">
      <dgm:prSet presAssocID="{79FA7159-46DA-4D2D-A5DB-D0CEC0D52652}" presName="textRect" presStyleLbl="revTx" presStyleIdx="1" presStyleCnt="4">
        <dgm:presLayoutVars>
          <dgm:chMax val="1"/>
          <dgm:chPref val="1"/>
        </dgm:presLayoutVars>
      </dgm:prSet>
      <dgm:spPr/>
    </dgm:pt>
    <dgm:pt modelId="{584D798D-4C63-49AE-9955-A87B90E78B36}" type="pres">
      <dgm:prSet presAssocID="{4C8EB33B-C096-446A-B285-B164A6D3D722}" presName="sibTrans" presStyleLbl="sibTrans2D1" presStyleIdx="0" presStyleCnt="0"/>
      <dgm:spPr/>
    </dgm:pt>
    <dgm:pt modelId="{419C1470-D0D9-41E9-BCC4-93E081AB89B3}" type="pres">
      <dgm:prSet presAssocID="{DE247ABF-5CFD-4577-AA8B-9315C1221386}" presName="compNode" presStyleCnt="0"/>
      <dgm:spPr/>
    </dgm:pt>
    <dgm:pt modelId="{E4816CF0-5005-4FE4-A6EA-0D3E4DB8E835}" type="pres">
      <dgm:prSet presAssocID="{DE247ABF-5CFD-4577-AA8B-9315C1221386}" presName="iconBgRect" presStyleLbl="bgShp" presStyleIdx="2" presStyleCnt="4"/>
      <dgm:spPr/>
    </dgm:pt>
    <dgm:pt modelId="{39A4A8AA-9DFC-417D-BA8D-FCF7E7435E5B}" type="pres">
      <dgm:prSet presAssocID="{DE247ABF-5CFD-4577-AA8B-9315C12213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5D962C1-0741-48DA-A08D-7B8D7539E6FE}" type="pres">
      <dgm:prSet presAssocID="{DE247ABF-5CFD-4577-AA8B-9315C1221386}" presName="spaceRect" presStyleCnt="0"/>
      <dgm:spPr/>
    </dgm:pt>
    <dgm:pt modelId="{D5A701F7-D74D-403C-9599-59D14D854769}" type="pres">
      <dgm:prSet presAssocID="{DE247ABF-5CFD-4577-AA8B-9315C1221386}" presName="textRect" presStyleLbl="revTx" presStyleIdx="2" presStyleCnt="4">
        <dgm:presLayoutVars>
          <dgm:chMax val="1"/>
          <dgm:chPref val="1"/>
        </dgm:presLayoutVars>
      </dgm:prSet>
      <dgm:spPr/>
    </dgm:pt>
    <dgm:pt modelId="{B4DC303F-D7C1-4FD2-80C2-7775F4C99DA3}" type="pres">
      <dgm:prSet presAssocID="{C6C1551E-76E4-4377-98BB-1784BB7EE3D8}" presName="sibTrans" presStyleLbl="sibTrans2D1" presStyleIdx="0" presStyleCnt="0"/>
      <dgm:spPr/>
    </dgm:pt>
    <dgm:pt modelId="{CFA183D4-9B4F-4E3E-B0BB-112713222493}" type="pres">
      <dgm:prSet presAssocID="{51806774-6322-48CA-8D97-4592F8A31B24}" presName="compNode" presStyleCnt="0"/>
      <dgm:spPr/>
    </dgm:pt>
    <dgm:pt modelId="{F77868A2-DBDD-4F88-AB9D-43D30FE3E9AF}" type="pres">
      <dgm:prSet presAssocID="{51806774-6322-48CA-8D97-4592F8A31B24}" presName="iconBgRect" presStyleLbl="bgShp" presStyleIdx="3" presStyleCnt="4"/>
      <dgm:spPr/>
    </dgm:pt>
    <dgm:pt modelId="{39449801-1F11-42C8-ACCF-978A0642B13C}" type="pres">
      <dgm:prSet presAssocID="{51806774-6322-48CA-8D97-4592F8A31B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36C638D-2FFA-4AE0-830B-A469CB765850}" type="pres">
      <dgm:prSet presAssocID="{51806774-6322-48CA-8D97-4592F8A31B24}" presName="spaceRect" presStyleCnt="0"/>
      <dgm:spPr/>
    </dgm:pt>
    <dgm:pt modelId="{59DF7427-ABF9-4155-81F0-70B184F66E18}" type="pres">
      <dgm:prSet presAssocID="{51806774-6322-48CA-8D97-4592F8A31B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F7A607-BDB9-4E21-86D5-C8362B9CBA0E}" type="presOf" srcId="{C6C1551E-76E4-4377-98BB-1784BB7EE3D8}" destId="{B4DC303F-D7C1-4FD2-80C2-7775F4C99DA3}" srcOrd="0" destOrd="0" presId="urn:microsoft.com/office/officeart/2018/2/layout/IconCircleList"/>
    <dgm:cxn modelId="{66F8821E-0AEF-46E7-BAB3-D9897D03E5D8}" type="presOf" srcId="{F62A1C28-DDCB-4D77-ACDA-0BD0B69B494E}" destId="{AD14C703-4BF4-4DEB-9404-BFD98C81BB34}" srcOrd="0" destOrd="0" presId="urn:microsoft.com/office/officeart/2018/2/layout/IconCircleList"/>
    <dgm:cxn modelId="{0470B92B-27EC-4A45-8995-B62EE19AD31A}" type="presOf" srcId="{5B8D0A0D-305E-4EF2-91D3-3B03EA6212E4}" destId="{AEAB0CFE-D2E3-47E2-8CD3-2132B7106B25}" srcOrd="0" destOrd="0" presId="urn:microsoft.com/office/officeart/2018/2/layout/IconCircleList"/>
    <dgm:cxn modelId="{2184A52F-8A62-45A4-9455-E6EE8141B4E4}" srcId="{9062337D-F27D-4400-A3B8-56F0852351FE}" destId="{51806774-6322-48CA-8D97-4592F8A31B24}" srcOrd="3" destOrd="0" parTransId="{86B590AF-866A-47F8-B8D7-7142F5557BB8}" sibTransId="{42DE8E9D-3DB7-4CAE-8B9F-C4CACADF1D9A}"/>
    <dgm:cxn modelId="{96134E43-4A7D-4998-9D8A-5788ABF9B733}" srcId="{9062337D-F27D-4400-A3B8-56F0852351FE}" destId="{79FA7159-46DA-4D2D-A5DB-D0CEC0D52652}" srcOrd="1" destOrd="0" parTransId="{9F8D51FE-438E-476B-9C0E-BCDA87C8E7C9}" sibTransId="{4C8EB33B-C096-446A-B285-B164A6D3D722}"/>
    <dgm:cxn modelId="{29E88750-DFFD-4E7B-910F-AE7AFBF63296}" type="presOf" srcId="{DE247ABF-5CFD-4577-AA8B-9315C1221386}" destId="{D5A701F7-D74D-403C-9599-59D14D854769}" srcOrd="0" destOrd="0" presId="urn:microsoft.com/office/officeart/2018/2/layout/IconCircleList"/>
    <dgm:cxn modelId="{6FE0BA7D-A6B0-468B-B221-CE14EEB4EB37}" type="presOf" srcId="{9062337D-F27D-4400-A3B8-56F0852351FE}" destId="{3DFED85F-2EF5-40BD-B7A4-4409265C6306}" srcOrd="0" destOrd="0" presId="urn:microsoft.com/office/officeart/2018/2/layout/IconCircleList"/>
    <dgm:cxn modelId="{3914C4A2-58FA-41D0-A137-477609D9011E}" srcId="{9062337D-F27D-4400-A3B8-56F0852351FE}" destId="{5B8D0A0D-305E-4EF2-91D3-3B03EA6212E4}" srcOrd="0" destOrd="0" parTransId="{928614D1-80C9-43A2-AF73-AF1728F2657F}" sibTransId="{F62A1C28-DDCB-4D77-ACDA-0BD0B69B494E}"/>
    <dgm:cxn modelId="{45F827A4-9524-4125-8089-A22FD9D7905A}" type="presOf" srcId="{4C8EB33B-C096-446A-B285-B164A6D3D722}" destId="{584D798D-4C63-49AE-9955-A87B90E78B36}" srcOrd="0" destOrd="0" presId="urn:microsoft.com/office/officeart/2018/2/layout/IconCircleList"/>
    <dgm:cxn modelId="{0AE2B0B3-B43D-4A44-B5CB-CA6ABBCF33DF}" type="presOf" srcId="{51806774-6322-48CA-8D97-4592F8A31B24}" destId="{59DF7427-ABF9-4155-81F0-70B184F66E18}" srcOrd="0" destOrd="0" presId="urn:microsoft.com/office/officeart/2018/2/layout/IconCircleList"/>
    <dgm:cxn modelId="{CD1DA1CE-3568-485D-8322-5FEEC3DFF494}" type="presOf" srcId="{79FA7159-46DA-4D2D-A5DB-D0CEC0D52652}" destId="{0CB01698-FCE0-4257-A26B-E99B453323DF}" srcOrd="0" destOrd="0" presId="urn:microsoft.com/office/officeart/2018/2/layout/IconCircleList"/>
    <dgm:cxn modelId="{348381E0-0D06-43F5-AACB-52B2E59BF458}" srcId="{9062337D-F27D-4400-A3B8-56F0852351FE}" destId="{DE247ABF-5CFD-4577-AA8B-9315C1221386}" srcOrd="2" destOrd="0" parTransId="{E055F3BC-B575-44A8-9737-3A7844D2AC30}" sibTransId="{C6C1551E-76E4-4377-98BB-1784BB7EE3D8}"/>
    <dgm:cxn modelId="{B15A6DAA-C1E1-4B3B-84D2-77277D6CF58E}" type="presParOf" srcId="{3DFED85F-2EF5-40BD-B7A4-4409265C6306}" destId="{3E5B1C67-7E89-4866-994E-EF054C39AF73}" srcOrd="0" destOrd="0" presId="urn:microsoft.com/office/officeart/2018/2/layout/IconCircleList"/>
    <dgm:cxn modelId="{DFBBB225-B94F-44B4-9258-54CDD9F9019B}" type="presParOf" srcId="{3E5B1C67-7E89-4866-994E-EF054C39AF73}" destId="{6D126F16-9A42-4560-8133-CCE8E69DA1A5}" srcOrd="0" destOrd="0" presId="urn:microsoft.com/office/officeart/2018/2/layout/IconCircleList"/>
    <dgm:cxn modelId="{09277B11-B2C5-4E64-B452-1588BC83D344}" type="presParOf" srcId="{6D126F16-9A42-4560-8133-CCE8E69DA1A5}" destId="{A8BC9D28-1237-4B4D-AB51-FB53D0663FDA}" srcOrd="0" destOrd="0" presId="urn:microsoft.com/office/officeart/2018/2/layout/IconCircleList"/>
    <dgm:cxn modelId="{D2765A8B-43F4-4CE0-B154-D502514D91EA}" type="presParOf" srcId="{6D126F16-9A42-4560-8133-CCE8E69DA1A5}" destId="{22E70412-99F1-46E8-86BA-6BE2CD218578}" srcOrd="1" destOrd="0" presId="urn:microsoft.com/office/officeart/2018/2/layout/IconCircleList"/>
    <dgm:cxn modelId="{00366476-C1F8-4B4F-9BC4-7A8580966AC0}" type="presParOf" srcId="{6D126F16-9A42-4560-8133-CCE8E69DA1A5}" destId="{072D2E88-57A5-4D85-A081-0C0A0E466809}" srcOrd="2" destOrd="0" presId="urn:microsoft.com/office/officeart/2018/2/layout/IconCircleList"/>
    <dgm:cxn modelId="{DAC4ADF0-8BF4-4C66-9E79-DAD377A87EF5}" type="presParOf" srcId="{6D126F16-9A42-4560-8133-CCE8E69DA1A5}" destId="{AEAB0CFE-D2E3-47E2-8CD3-2132B7106B25}" srcOrd="3" destOrd="0" presId="urn:microsoft.com/office/officeart/2018/2/layout/IconCircleList"/>
    <dgm:cxn modelId="{A796769A-CA79-4FB1-AD15-26D6EC6C9518}" type="presParOf" srcId="{3E5B1C67-7E89-4866-994E-EF054C39AF73}" destId="{AD14C703-4BF4-4DEB-9404-BFD98C81BB34}" srcOrd="1" destOrd="0" presId="urn:microsoft.com/office/officeart/2018/2/layout/IconCircleList"/>
    <dgm:cxn modelId="{DD1D4ECC-FB4D-4073-BA8D-492FFD0EF083}" type="presParOf" srcId="{3E5B1C67-7E89-4866-994E-EF054C39AF73}" destId="{F53BFE47-B53A-464D-9D4E-FBB5EE5C135F}" srcOrd="2" destOrd="0" presId="urn:microsoft.com/office/officeart/2018/2/layout/IconCircleList"/>
    <dgm:cxn modelId="{50CD9472-E232-4C15-9E38-7FC42A1148E8}" type="presParOf" srcId="{F53BFE47-B53A-464D-9D4E-FBB5EE5C135F}" destId="{5DB6ACE9-EEFC-42CA-BD06-41D7AFE1F28B}" srcOrd="0" destOrd="0" presId="urn:microsoft.com/office/officeart/2018/2/layout/IconCircleList"/>
    <dgm:cxn modelId="{4CB53235-EFD8-4F3C-B182-101142F3D2CF}" type="presParOf" srcId="{F53BFE47-B53A-464D-9D4E-FBB5EE5C135F}" destId="{66A69A8C-1DE3-494D-9BFA-DF61B15D2FF9}" srcOrd="1" destOrd="0" presId="urn:microsoft.com/office/officeart/2018/2/layout/IconCircleList"/>
    <dgm:cxn modelId="{34334EFF-4516-4ABA-BBD1-4A7DDBF89AB1}" type="presParOf" srcId="{F53BFE47-B53A-464D-9D4E-FBB5EE5C135F}" destId="{6657E26E-40A9-420B-938D-32874AE601EE}" srcOrd="2" destOrd="0" presId="urn:microsoft.com/office/officeart/2018/2/layout/IconCircleList"/>
    <dgm:cxn modelId="{0789F3E8-54D2-4F26-ABF1-97B4B920B0AE}" type="presParOf" srcId="{F53BFE47-B53A-464D-9D4E-FBB5EE5C135F}" destId="{0CB01698-FCE0-4257-A26B-E99B453323DF}" srcOrd="3" destOrd="0" presId="urn:microsoft.com/office/officeart/2018/2/layout/IconCircleList"/>
    <dgm:cxn modelId="{D6CA3077-271E-4C65-ADDA-AFFEA6E28B56}" type="presParOf" srcId="{3E5B1C67-7E89-4866-994E-EF054C39AF73}" destId="{584D798D-4C63-49AE-9955-A87B90E78B36}" srcOrd="3" destOrd="0" presId="urn:microsoft.com/office/officeart/2018/2/layout/IconCircleList"/>
    <dgm:cxn modelId="{D9E1BBB4-CFC1-4240-9BBB-A96CAC9DE4B6}" type="presParOf" srcId="{3E5B1C67-7E89-4866-994E-EF054C39AF73}" destId="{419C1470-D0D9-41E9-BCC4-93E081AB89B3}" srcOrd="4" destOrd="0" presId="urn:microsoft.com/office/officeart/2018/2/layout/IconCircleList"/>
    <dgm:cxn modelId="{09744562-02A2-4877-9D5D-1820E97B8D5F}" type="presParOf" srcId="{419C1470-D0D9-41E9-BCC4-93E081AB89B3}" destId="{E4816CF0-5005-4FE4-A6EA-0D3E4DB8E835}" srcOrd="0" destOrd="0" presId="urn:microsoft.com/office/officeart/2018/2/layout/IconCircleList"/>
    <dgm:cxn modelId="{7E3FAE1C-E776-4035-9B31-E4D08F40C625}" type="presParOf" srcId="{419C1470-D0D9-41E9-BCC4-93E081AB89B3}" destId="{39A4A8AA-9DFC-417D-BA8D-FCF7E7435E5B}" srcOrd="1" destOrd="0" presId="urn:microsoft.com/office/officeart/2018/2/layout/IconCircleList"/>
    <dgm:cxn modelId="{207E209E-297D-4933-8B0A-045947E9DF5F}" type="presParOf" srcId="{419C1470-D0D9-41E9-BCC4-93E081AB89B3}" destId="{C5D962C1-0741-48DA-A08D-7B8D7539E6FE}" srcOrd="2" destOrd="0" presId="urn:microsoft.com/office/officeart/2018/2/layout/IconCircleList"/>
    <dgm:cxn modelId="{4D70376D-FE9A-4EB1-8A37-63C0156D346A}" type="presParOf" srcId="{419C1470-D0D9-41E9-BCC4-93E081AB89B3}" destId="{D5A701F7-D74D-403C-9599-59D14D854769}" srcOrd="3" destOrd="0" presId="urn:microsoft.com/office/officeart/2018/2/layout/IconCircleList"/>
    <dgm:cxn modelId="{83782649-14FC-4C42-A657-C7B3208E6453}" type="presParOf" srcId="{3E5B1C67-7E89-4866-994E-EF054C39AF73}" destId="{B4DC303F-D7C1-4FD2-80C2-7775F4C99DA3}" srcOrd="5" destOrd="0" presId="urn:microsoft.com/office/officeart/2018/2/layout/IconCircleList"/>
    <dgm:cxn modelId="{8F331597-7CCC-455B-8237-E2BE1B82CB21}" type="presParOf" srcId="{3E5B1C67-7E89-4866-994E-EF054C39AF73}" destId="{CFA183D4-9B4F-4E3E-B0BB-112713222493}" srcOrd="6" destOrd="0" presId="urn:microsoft.com/office/officeart/2018/2/layout/IconCircleList"/>
    <dgm:cxn modelId="{92C4379C-EDE8-4B38-AC9D-4C7897903215}" type="presParOf" srcId="{CFA183D4-9B4F-4E3E-B0BB-112713222493}" destId="{F77868A2-DBDD-4F88-AB9D-43D30FE3E9AF}" srcOrd="0" destOrd="0" presId="urn:microsoft.com/office/officeart/2018/2/layout/IconCircleList"/>
    <dgm:cxn modelId="{7352B044-6E30-490F-A2ED-771B239FE122}" type="presParOf" srcId="{CFA183D4-9B4F-4E3E-B0BB-112713222493}" destId="{39449801-1F11-42C8-ACCF-978A0642B13C}" srcOrd="1" destOrd="0" presId="urn:microsoft.com/office/officeart/2018/2/layout/IconCircleList"/>
    <dgm:cxn modelId="{A450A1C2-0438-4675-9085-E9D3934CB56F}" type="presParOf" srcId="{CFA183D4-9B4F-4E3E-B0BB-112713222493}" destId="{C36C638D-2FFA-4AE0-830B-A469CB765850}" srcOrd="2" destOrd="0" presId="urn:microsoft.com/office/officeart/2018/2/layout/IconCircleList"/>
    <dgm:cxn modelId="{5F521A24-810B-4209-A9AF-984F6C303A9F}" type="presParOf" srcId="{CFA183D4-9B4F-4E3E-B0BB-112713222493}" destId="{59DF7427-ABF9-4155-81F0-70B184F66E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C9D28-1237-4B4D-AB51-FB53D0663FDA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70412-99F1-46E8-86BA-6BE2CD218578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B0CFE-D2E3-47E2-8CD3-2132B7106B25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Real-time AI chatbot interaction</a:t>
          </a:r>
        </a:p>
      </dsp:txBody>
      <dsp:txXfrm>
        <a:off x="1366323" y="800136"/>
        <a:ext cx="2370505" cy="1005669"/>
      </dsp:txXfrm>
    </dsp:sp>
    <dsp:sp modelId="{5DB6ACE9-EEFC-42CA-BD06-41D7AFE1F28B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69A8C-1DE3-494D-9BFA-DF61B15D2FF9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01698-FCE0-4257-A26B-E99B453323D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Text and speech-based input</a:t>
          </a:r>
        </a:p>
      </dsp:txBody>
      <dsp:txXfrm>
        <a:off x="5371040" y="800136"/>
        <a:ext cx="2370505" cy="1005669"/>
      </dsp:txXfrm>
    </dsp:sp>
    <dsp:sp modelId="{E4816CF0-5005-4FE4-A6EA-0D3E4DB8E835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4A8AA-9DFC-417D-BA8D-FCF7E7435E5B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701F7-D74D-403C-9599-59D14D854769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Dynamic response generation</a:t>
          </a:r>
        </a:p>
      </dsp:txBody>
      <dsp:txXfrm>
        <a:off x="1366323" y="2545532"/>
        <a:ext cx="2370505" cy="1005669"/>
      </dsp:txXfrm>
    </dsp:sp>
    <dsp:sp modelId="{F77868A2-DBDD-4F88-AB9D-43D30FE3E9AF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49801-1F11-42C8-ACCF-978A0642B13C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F7427-ABF9-4155-81F0-70B184F66E18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Customizable user experience (dark mode, UI tweaks, Various languages)</a:t>
          </a:r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B928-6807-11F0-F2B8-04B3A0F4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3AD2F-B34C-A6ED-8826-7589950A7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D2C5-C45E-F575-B1CB-B957FD9B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3DF-E119-F041-A472-B26330F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821D-3AFF-3388-6FD4-600F6C80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B09C-6AFA-AA69-D3C1-8A493BFE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E97C6-5C21-9643-624A-66C90692C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8742-FE54-ACA6-998A-7B0034F6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50AE4-8133-B8FD-9500-12A8626B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A927-ADF1-42FC-5806-0E61B2A9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70F2-5FCA-AC9A-ADF8-00BF0B851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8F20-2548-ED31-B580-6AB08E88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A6E3-F967-5F24-99DF-29A9C91D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7BDE-DF37-3D6B-6F5F-CB4451C1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DCFF-61CA-835C-2721-4D26D5EA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DFE-01F3-9FC5-D19F-9F7F36F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A6F8-2B83-B3C3-3972-CFDB697A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03F9-D3D2-69AD-90D7-E1530D6D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CE11-5E71-78D9-39E5-A383404E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9D20-D394-F5DA-7EE2-3C75F1D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75C-8047-7318-5554-8DEE5B69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65A1-0720-A4A1-B535-74D3BBC4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88FC-4C63-AA67-9055-FCF7E5F5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EE08-ABAF-D81C-C8DA-EE80A4E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F534-CBBA-8C5D-579D-B0F079D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91BE-B5F6-2E2F-2C90-91C9831B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A496-696F-67F5-E50F-4CAB64CD9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614A2-9B6E-1BB7-96F3-EB326355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47A3-A43C-0ED3-A08B-9459AA25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886DD-FE41-EF5C-33F2-6A89BBD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8157-CD42-D01D-BF5D-5CEBD53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3E73-76F7-50CD-F287-07540616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B273-3A23-D2BA-B706-0E76BD74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A1DA-217F-DEDA-BBB9-6C72CCB7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A7A76-66D8-0445-3577-284409E8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D56BF-836E-9CC0-7D98-CD71A783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B4B7D-5BCD-74A0-A2C3-D39D926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08C66-F0DD-C9E1-DFD2-1CBEF710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85D8-586D-2894-4508-6A81AE01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522C-501E-D536-DD58-60E5391B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1CE77-F247-3C2D-6C32-EC377D72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CDE48-9FB2-76B6-5C66-D6B110BD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BAD6-C49E-C663-F527-7459D9FE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E5170-CFA9-1F72-CE22-4709AC13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0B28A-A834-948E-4003-75F72728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430E-0C32-9435-CEEE-DE145A85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89A-28CB-1EE0-0C5A-48EEA0C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E80F-66F0-64DD-971D-2A0A92DC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8D7F-1A95-6541-92F7-1AE51A8F5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B1B2-7757-79EC-0775-7F2D81E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E3E8-2EE6-7BE6-54CF-5EAA294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C5041-C1FD-C129-60A2-5F97D48C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C7F-602D-C24E-DD7E-E9E92B8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8820-9275-A468-A58F-518A99D3B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7D105-6D58-2AE2-8E22-1E22BB643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D4644-E65A-524D-EB09-FAE33AE1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4E88-C4F0-6888-8980-EA187FD1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2F7E-D13D-1D0F-A089-4B4ADBC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7AE62-2E8A-7D07-F943-F0C6FEAC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0FE0-BAAA-1544-BA93-6516FA0A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9F3E-7F3D-374D-8DE6-B8372C6B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101B-9983-98E3-0B83-EC226867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E80C-DAF8-9E85-128E-3C4F8561A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megaphone-306443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816" y="1678745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tx2"/>
                </a:solidFill>
              </a:rPr>
              <a:t>AI Chatbot for Language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8899" y="4494526"/>
            <a:ext cx="3604268" cy="838831"/>
          </a:xfrm>
        </p:spPr>
        <p:txBody>
          <a:bodyPr anchor="b">
            <a:no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Submitted by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Bhupender Chauhan (2022PGCSCA046)</a:t>
            </a:r>
          </a:p>
        </p:txBody>
      </p:sp>
      <p:pic>
        <p:nvPicPr>
          <p:cNvPr id="7" name="Image 1" descr="undefined">
            <a:extLst>
              <a:ext uri="{FF2B5EF4-FFF2-40B4-BE49-F238E27FC236}">
                <a16:creationId xmlns:a16="http://schemas.microsoft.com/office/drawing/2014/main" id="{4217E7E4-9F81-16C9-3784-C923A326120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2" y="2008337"/>
            <a:ext cx="3106320" cy="375572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CFBE7F5-B662-AE41-8D62-308AB2288954}"/>
              </a:ext>
            </a:extLst>
          </p:cNvPr>
          <p:cNvSpPr txBox="1"/>
          <p:nvPr/>
        </p:nvSpPr>
        <p:spPr>
          <a:xfrm>
            <a:off x="5165033" y="5777219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680" marR="612775" algn="ctr">
              <a:lnSpc>
                <a:spcPts val="2065"/>
              </a:lnSpc>
              <a:spcBef>
                <a:spcPts val="5"/>
              </a:spcBef>
            </a:pPr>
            <a:r>
              <a:rPr lang="en-US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Under</a:t>
            </a:r>
            <a:r>
              <a:rPr lang="en-US" b="1" i="1" spc="-5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the Supervision</a:t>
            </a:r>
            <a:r>
              <a:rPr lang="en-US" b="1" i="1" spc="-5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i="1" spc="-25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of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950" marR="612775" algn="ctr">
              <a:lnSpc>
                <a:spcPts val="2065"/>
              </a:lnSpc>
            </a:pPr>
            <a:r>
              <a:rPr lang="en-US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Dr. Amit Majumder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r>
              <a:rPr dirty="0"/>
              <a:t>- Developed an AI chatbot for </a:t>
            </a:r>
            <a:r>
              <a:rPr lang="en-US" dirty="0"/>
              <a:t>	</a:t>
            </a:r>
            <a:r>
              <a:rPr dirty="0"/>
              <a:t>language learning.</a:t>
            </a:r>
          </a:p>
          <a:p>
            <a:r>
              <a:rPr dirty="0"/>
              <a:t>- Integrated ChatGPT APIs to provide </a:t>
            </a:r>
            <a:r>
              <a:rPr lang="en-US" dirty="0"/>
              <a:t>	</a:t>
            </a:r>
            <a:r>
              <a:rPr dirty="0"/>
              <a:t>conversational responses.</a:t>
            </a:r>
          </a:p>
          <a:p>
            <a:r>
              <a:rPr dirty="0"/>
              <a:t>- Supports both text-based and </a:t>
            </a:r>
            <a:r>
              <a:rPr lang="en-US" dirty="0"/>
              <a:t>	</a:t>
            </a:r>
            <a:r>
              <a:rPr dirty="0"/>
              <a:t>voice-based interactions.</a:t>
            </a:r>
          </a:p>
          <a:p>
            <a:r>
              <a:rPr dirty="0"/>
              <a:t>- Enhances language skills through </a:t>
            </a:r>
            <a:r>
              <a:rPr lang="en-US" dirty="0"/>
              <a:t>	</a:t>
            </a:r>
            <a:r>
              <a:rPr dirty="0"/>
              <a:t>interactive practice.</a:t>
            </a:r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0B3CB0E5-6D1E-7228-438B-B03FEC00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84" r="31946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IN" sz="2800"/>
              <a:t>Technologies Used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863383" y="2551176"/>
            <a:ext cx="5198424" cy="3591207"/>
          </a:xfrm>
        </p:spPr>
        <p:txBody>
          <a:bodyPr>
            <a:normAutofit/>
          </a:bodyPr>
          <a:lstStyle/>
          <a:p>
            <a:r>
              <a:rPr lang="en-IN" sz="1800" b="1" dirty="0"/>
              <a:t>- Frontend: 			HTML,CSS</a:t>
            </a:r>
          </a:p>
          <a:p>
            <a:r>
              <a:rPr sz="1800" b="1" dirty="0"/>
              <a:t>- Backend:</a:t>
            </a:r>
            <a:r>
              <a:rPr lang="en-US" sz="1800" b="1" dirty="0"/>
              <a:t>			</a:t>
            </a:r>
            <a:r>
              <a:rPr sz="1800" b="1" dirty="0"/>
              <a:t>Node.js &amp; </a:t>
            </a:r>
            <a:r>
              <a:rPr lang="en-US" sz="1800" b="1" dirty="0"/>
              <a:t> </a:t>
            </a:r>
            <a:r>
              <a:rPr sz="1800" b="1" dirty="0"/>
              <a:t>Express.js</a:t>
            </a:r>
          </a:p>
          <a:p>
            <a:r>
              <a:rPr sz="1800" b="1" dirty="0"/>
              <a:t>- API: </a:t>
            </a:r>
            <a:r>
              <a:rPr lang="en-US" sz="1800" b="1" dirty="0"/>
              <a:t>			</a:t>
            </a:r>
            <a:r>
              <a:rPr lang="en-IN" sz="1800" b="1" dirty="0"/>
              <a:t>OpenAI's ChatGPT 						API</a:t>
            </a:r>
          </a:p>
          <a:p>
            <a:r>
              <a:rPr sz="1800" b="1" dirty="0"/>
              <a:t>- Speech Processing: </a:t>
            </a:r>
            <a:r>
              <a:rPr lang="en-US" sz="1800" b="1" dirty="0"/>
              <a:t>	</a:t>
            </a:r>
            <a:r>
              <a:rPr sz="1800" b="1" dirty="0"/>
              <a:t>Web Speech </a:t>
            </a:r>
            <a:r>
              <a:rPr lang="en-US" sz="1800" b="1" dirty="0"/>
              <a:t>	</a:t>
            </a:r>
            <a:r>
              <a:rPr sz="1800" b="1" dirty="0"/>
              <a:t>API</a:t>
            </a:r>
          </a:p>
          <a:p>
            <a:r>
              <a:rPr sz="1800" b="1" dirty="0"/>
              <a:t>- UI Framework: </a:t>
            </a:r>
            <a:r>
              <a:rPr lang="en-US" sz="1800" b="1" dirty="0"/>
              <a:t>			</a:t>
            </a:r>
            <a:r>
              <a:rPr sz="1800" b="1" dirty="0"/>
              <a:t>Tailwind CSS</a:t>
            </a:r>
          </a:p>
        </p:txBody>
      </p:sp>
      <p:pic>
        <p:nvPicPr>
          <p:cNvPr id="21" name="Picture 20" descr="Computer script on a screen">
            <a:extLst>
              <a:ext uri="{FF2B5EF4-FFF2-40B4-BE49-F238E27FC236}">
                <a16:creationId xmlns:a16="http://schemas.microsoft.com/office/drawing/2014/main" id="{874768B0-ABFE-8985-80E0-BD916A2C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12" r="51085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/>
              <a:t>Features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72E17-E51C-7E72-F3B4-2C607E6CD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0879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500"/>
              <a:t>Speech Recognition &amp; Text-to-Speech</a:t>
            </a:r>
            <a:br>
              <a:rPr lang="en-IN" sz="3500"/>
            </a:b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813060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- Used Web Speech API for voice input.</a:t>
            </a:r>
          </a:p>
          <a:p>
            <a:r>
              <a:rPr lang="en-US" sz="2000" dirty="0"/>
              <a:t>- Text-to-Speech for chatbot responses.</a:t>
            </a:r>
          </a:p>
          <a:p>
            <a:r>
              <a:rPr lang="en-US" sz="2000" dirty="0"/>
              <a:t>- Improved accessibility for users preferring voice interaction.</a:t>
            </a:r>
          </a:p>
          <a:p>
            <a:r>
              <a:rPr lang="en-US" sz="2000" dirty="0"/>
              <a:t>- Enhanced engagement through natural conversations.</a:t>
            </a:r>
          </a:p>
        </p:txBody>
      </p:sp>
      <p:pic>
        <p:nvPicPr>
          <p:cNvPr id="5" name="Picture 4" descr="A blue person with waves coming out of the head&#10;&#10;AI-generated content may be incorrect.">
            <a:extLst>
              <a:ext uri="{FF2B5EF4-FFF2-40B4-BE49-F238E27FC236}">
                <a16:creationId xmlns:a16="http://schemas.microsoft.com/office/drawing/2014/main" id="{657E81A2-8DF3-6530-9C4D-34E10ABF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Dark Mode &amp; UI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61" y="2743200"/>
            <a:ext cx="5619964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- Implemented dark mode for better user experience.</a:t>
            </a:r>
          </a:p>
          <a:p>
            <a:r>
              <a:rPr lang="en-US" sz="1700" dirty="0"/>
              <a:t>- Used Tailwind CSS for responsive and modern UI.</a:t>
            </a:r>
          </a:p>
          <a:p>
            <a:r>
              <a:rPr lang="en-US" sz="1700" dirty="0"/>
              <a:t>- Ensured accessibility features for all users.</a:t>
            </a:r>
          </a:p>
          <a:p>
            <a:r>
              <a:rPr lang="en-US" sz="1700" dirty="0"/>
              <a:t>- Smooth animations and transitions for a polished 	feel.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2F312FAE-D686-75C5-8DF9-14ACFA7D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54" r="10201"/>
          <a:stretch/>
        </p:blipFill>
        <p:spPr>
          <a:xfrm>
            <a:off x="5928188" y="1"/>
            <a:ext cx="32209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107" y="649480"/>
            <a:ext cx="6042893" cy="5546047"/>
          </a:xfrm>
        </p:spPr>
        <p:txBody>
          <a:bodyPr anchor="ctr">
            <a:normAutofit/>
          </a:bodyPr>
          <a:lstStyle/>
          <a:p>
            <a:r>
              <a:rPr lang="en-IN" sz="2200" dirty="0"/>
              <a:t>- API response latency: Used caching 	strategies.</a:t>
            </a:r>
          </a:p>
          <a:p>
            <a:r>
              <a:rPr lang="en-IN" sz="2200" dirty="0"/>
              <a:t>- Handling multiple languages: Extended API 	queries.</a:t>
            </a:r>
          </a:p>
          <a:p>
            <a:r>
              <a:rPr lang="en-IN" sz="2200" dirty="0"/>
              <a:t>- UI/UX responsiveness: Optimized layout with 	Tailwind.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- Successfully built an AI-driven chatbot for language learning.</a:t>
            </a:r>
          </a:p>
          <a:p>
            <a:r>
              <a:rPr lang="en-US" sz="1700" dirty="0"/>
              <a:t>- Integrated advanced speech and text interaction.</a:t>
            </a:r>
          </a:p>
          <a:p>
            <a:r>
              <a:rPr lang="en-US" sz="1700" dirty="0"/>
              <a:t>- Improved accessibility and user experience.</a:t>
            </a:r>
          </a:p>
          <a:p>
            <a:r>
              <a:rPr lang="en-US" sz="1700" dirty="0"/>
              <a:t>- Future improvements: More languages, better NLP.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 Light</vt:lpstr>
      <vt:lpstr>Times New Roman</vt:lpstr>
      <vt:lpstr>Office Theme</vt:lpstr>
      <vt:lpstr>AI Chatbot for Language Learning</vt:lpstr>
      <vt:lpstr>Project Overview</vt:lpstr>
      <vt:lpstr>Technologies Used</vt:lpstr>
      <vt:lpstr>Features Implemented</vt:lpstr>
      <vt:lpstr>Speech Recognition &amp; Text-to-Speech </vt:lpstr>
      <vt:lpstr>Dark Mode &amp; UI Enhancements</vt:lpstr>
      <vt:lpstr>Challenges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Bhupender Chauhan</dc:creator>
  <cp:keywords/>
  <dc:description>generated using python-pptx</dc:description>
  <cp:lastModifiedBy>Bhupender Chauhan</cp:lastModifiedBy>
  <cp:revision>4</cp:revision>
  <dcterms:created xsi:type="dcterms:W3CDTF">2013-01-27T09:14:16Z</dcterms:created>
  <dcterms:modified xsi:type="dcterms:W3CDTF">2025-03-18T05:15:45Z</dcterms:modified>
  <cp:category/>
</cp:coreProperties>
</file>