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2019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Chatbot for Language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College Project Presentation</a:t>
            </a:r>
          </a:p>
          <a:p>
            <a:r>
              <a:t>By Bhupender Chauhan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Developed an AI chatbot for language learning.</a:t>
            </a:r>
          </a:p>
          <a:p>
            <a:r>
              <a:t>- Integrated ChatGPT APIs to provide conversational responses.</a:t>
            </a:r>
          </a:p>
          <a:p>
            <a:r>
              <a:t>- Supports both text-based and voice-based interactions.</a:t>
            </a:r>
          </a:p>
          <a:p>
            <a:r>
              <a:t>- Enhances language skills through interactive practice.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Frontend: React.js</a:t>
            </a:r>
          </a:p>
          <a:p>
            <a:r>
              <a:rPr dirty="0"/>
              <a:t>- Backend: Node.js &amp; Express.js</a:t>
            </a:r>
          </a:p>
          <a:p>
            <a:r>
              <a:rPr dirty="0"/>
              <a:t>- API: OpenAI's ChatGPT API</a:t>
            </a:r>
          </a:p>
          <a:p>
            <a:r>
              <a:rPr dirty="0"/>
              <a:t>- Speech Processing: Web Speech API</a:t>
            </a:r>
          </a:p>
          <a:p>
            <a:r>
              <a:rPr dirty="0"/>
              <a:t>- UI Framework: Tailwind CSS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Real-time AI chatbot interaction</a:t>
            </a:r>
          </a:p>
          <a:p>
            <a:r>
              <a:rPr dirty="0"/>
              <a:t>- Text and speech-based input</a:t>
            </a:r>
          </a:p>
          <a:p>
            <a:r>
              <a:rPr dirty="0"/>
              <a:t>- Dynamic response generation</a:t>
            </a:r>
          </a:p>
          <a:p>
            <a:r>
              <a:rPr dirty="0"/>
              <a:t>- Customizable user experience (dark mode, UI tweaks</a:t>
            </a:r>
            <a:r>
              <a:rPr lang="en-US" dirty="0"/>
              <a:t>, Various languages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Speech Recognition &amp; Text-to-Speech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Used Web Speech API for voice input.</a:t>
            </a:r>
          </a:p>
          <a:p>
            <a:r>
              <a:rPr dirty="0"/>
              <a:t>- Text-to-Speech for chatbot responses.</a:t>
            </a:r>
          </a:p>
          <a:p>
            <a:r>
              <a:rPr dirty="0"/>
              <a:t>- Improved accessibility for users preferring voice interaction.</a:t>
            </a:r>
          </a:p>
          <a:p>
            <a:r>
              <a:rPr dirty="0"/>
              <a:t>- Enhanced engagement through natural conversations.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Dark Mode &amp; UI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Implemented dark mode for better user experience.</a:t>
            </a:r>
          </a:p>
          <a:p>
            <a:r>
              <a:rPr dirty="0"/>
              <a:t>- Used Tailwind CSS for responsive and modern UI.</a:t>
            </a:r>
          </a:p>
          <a:p>
            <a:r>
              <a:rPr dirty="0"/>
              <a:t>- Ensured accessibility features for all users.</a:t>
            </a:r>
          </a:p>
          <a:p>
            <a:r>
              <a:rPr dirty="0"/>
              <a:t>- Smooth animations and transitions for a polished feel.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API response latency: Used caching strategies.</a:t>
            </a:r>
          </a:p>
          <a:p>
            <a:r>
              <a:t>- Speech recognition accuracy: Improved with custom prompts.</a:t>
            </a:r>
          </a:p>
          <a:p>
            <a:r>
              <a:t>- Handling multiple languages: Extended API queries.</a:t>
            </a:r>
          </a:p>
          <a:p>
            <a:r>
              <a:t>- UI/UX responsiveness: Optimized layout with Tailwind.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Successfully built an AI-driven chatbot for language learning.</a:t>
            </a:r>
          </a:p>
          <a:p>
            <a:r>
              <a:rPr dirty="0"/>
              <a:t>- Integrated advanced speech and text interaction.</a:t>
            </a:r>
          </a:p>
          <a:p>
            <a:r>
              <a:rPr dirty="0"/>
              <a:t>- Improved accessibility and user experience.</a:t>
            </a:r>
          </a:p>
          <a:p>
            <a:r>
              <a:rPr dirty="0"/>
              <a:t>- Future improvements: More languages, </a:t>
            </a:r>
            <a:r>
              <a:rPr lang="en-US" dirty="0"/>
              <a:t>			</a:t>
            </a:r>
            <a:r>
              <a:rPr dirty="0"/>
              <a:t>better NLP.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273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AI Chatbot for Language Learning</vt:lpstr>
      <vt:lpstr>Project Overview</vt:lpstr>
      <vt:lpstr>Technologies Used</vt:lpstr>
      <vt:lpstr>Features Implemented</vt:lpstr>
      <vt:lpstr>Speech Recognition &amp; Text-to-Speech </vt:lpstr>
      <vt:lpstr>Dark Mode &amp; UI Enhancements</vt:lpstr>
      <vt:lpstr>Challenges &amp;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Bhupender Chauhan</dc:creator>
  <cp:keywords/>
  <dc:description>generated using python-pptx</dc:description>
  <cp:lastModifiedBy>Bhupender Chauhan</cp:lastModifiedBy>
  <cp:revision>2</cp:revision>
  <dcterms:created xsi:type="dcterms:W3CDTF">2013-01-27T09:14:16Z</dcterms:created>
  <dcterms:modified xsi:type="dcterms:W3CDTF">2025-03-16T12:29:40Z</dcterms:modified>
  <cp:category/>
</cp:coreProperties>
</file>