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Lecture 28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Chained Exceptions, Inner and Nested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Class, This keyword, Finalize() and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Garbage Collections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test_chain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static void demo()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NullPointerException</a:t>
            </a:r>
            <a:r>
              <a:rPr lang="en-US" dirty="0" smtClean="0"/>
              <a:t> e= new </a:t>
            </a:r>
            <a:r>
              <a:rPr lang="en-US" dirty="0" err="1" smtClean="0"/>
              <a:t>NullPointerException</a:t>
            </a:r>
            <a:r>
              <a:rPr lang="en-US" dirty="0" smtClean="0"/>
              <a:t>("Top layer");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e.initCause</a:t>
            </a:r>
            <a:r>
              <a:rPr lang="en-US" dirty="0" smtClean="0"/>
              <a:t>(new </a:t>
            </a:r>
            <a:r>
              <a:rPr lang="en-US" dirty="0" err="1" smtClean="0"/>
              <a:t>ArithmeticException</a:t>
            </a:r>
            <a:r>
              <a:rPr lang="en-US" dirty="0" smtClean="0"/>
              <a:t>("cause"));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throw e;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try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    demo();</a:t>
            </a:r>
          </a:p>
          <a:p>
            <a:pPr>
              <a:buNone/>
            </a:pP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/>
              <a:t>               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("Caught: "+e);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("Original Cause: "+</a:t>
            </a:r>
            <a:r>
              <a:rPr lang="en-US" dirty="0" err="1" smtClean="0"/>
              <a:t>e.getCause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7817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The this Keyword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>
                <a:latin typeface="Times New Roman" pitchFamily="18" charset="0"/>
              </a:rPr>
              <a:t>The this keyword can be used inside any method to refer to the current object.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>
                <a:latin typeface="Times New Roman" pitchFamily="18" charset="0"/>
              </a:rPr>
              <a:t>Example: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Box (double w, double h, double d)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this.width = w;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this.height = h;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this.depth = d;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800">
                <a:latin typeface="Times New Roman" pitchFamily="18" charset="0"/>
              </a:rPr>
              <a:t>Application-Instance Variable Hiding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Box (double width, double height, double depth)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 width = width;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 heigth = height;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	this. depth = depth;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>
                <a:latin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Garbage Collection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Java handles deallocation automatically.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Garbage collection system automatically deallocates space for the programmer.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It runs periodically.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It automatically releases space for an object, when no reference to the object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The finalize ()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By using finalize (), it is possible to define actions that will occur when an object is just about to be reclaimed by the garbage collector.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Java runtime system calls the method whenever it is about to recycle an object of that class.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protected void finalize ()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	//code here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It is only called just prior to garbage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Varargs: Variable Length Argument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the creation of methods that need to take a variable number of arguments. These methods are known as variable-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//Valid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test(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double …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// Not Allowed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Approach to 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test_var1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static void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v[])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}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public static void main(String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n1[]={10};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n2[]={1, 2, 3 };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n3[]={ };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(n1);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(n2);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(n3);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Approach to 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test_var2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static void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("Number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}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public static void main(String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(1,2,3);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Overloading Vararg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test_var3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static 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..): "+"Number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}       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static 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..): "+"Number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}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(String,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...): "+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msg+v.length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public static void main(String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(1,2,3);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("testing: ", 10, 20);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(true, false, false);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0959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Varargs and Ambiguity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test_var3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static 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..): "+"Number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}       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static 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... 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..): "+"Number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v.length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+" Contents: ");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x:v)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(x+" ");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}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(1,2,3);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(true, false, false);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Varargs and Ambiguity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… v);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… v);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vaTest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(1);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Chained Exceptions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you to associate one exception with another. The second exception is the cause of the first exception.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Example-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generated due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580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28</vt:lpstr>
      <vt:lpstr>Varargs: Variable Length Argument </vt:lpstr>
      <vt:lpstr>Old Approach to Varargs</vt:lpstr>
      <vt:lpstr>New Approach to Varargs</vt:lpstr>
      <vt:lpstr>Overloading Vararg Methods</vt:lpstr>
      <vt:lpstr>OUTPUT</vt:lpstr>
      <vt:lpstr>Varargs and Ambiguity</vt:lpstr>
      <vt:lpstr>Varargs and Ambiguity</vt:lpstr>
      <vt:lpstr>Chained Exceptions</vt:lpstr>
      <vt:lpstr>Example</vt:lpstr>
      <vt:lpstr>Output</vt:lpstr>
      <vt:lpstr>The this Keyword</vt:lpstr>
      <vt:lpstr>Garbage Collection</vt:lpstr>
      <vt:lpstr>The finalize ()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28</dc:title>
  <dc:creator>anu</dc:creator>
  <cp:lastModifiedBy>anu</cp:lastModifiedBy>
  <cp:revision>28</cp:revision>
  <dcterms:created xsi:type="dcterms:W3CDTF">2006-08-16T00:00:00Z</dcterms:created>
  <dcterms:modified xsi:type="dcterms:W3CDTF">2013-05-20T14:29:46Z</dcterms:modified>
</cp:coreProperties>
</file>