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E25E9-0E8E-4187-9D4F-EBE51D8E37C8}"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424475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E25E9-0E8E-4187-9D4F-EBE51D8E37C8}"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301930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E25E9-0E8E-4187-9D4F-EBE51D8E37C8}"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36446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E25E9-0E8E-4187-9D4F-EBE51D8E37C8}"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15427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E25E9-0E8E-4187-9D4F-EBE51D8E37C8}"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210446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E25E9-0E8E-4187-9D4F-EBE51D8E37C8}"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180052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E25E9-0E8E-4187-9D4F-EBE51D8E37C8}"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258942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E25E9-0E8E-4187-9D4F-EBE51D8E37C8}"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416243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E25E9-0E8E-4187-9D4F-EBE51D8E37C8}"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357819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E25E9-0E8E-4187-9D4F-EBE51D8E37C8}"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130982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E25E9-0E8E-4187-9D4F-EBE51D8E37C8}"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086EB-EC1E-4F90-A861-DEB779BCD769}" type="slidenum">
              <a:rPr lang="en-US" smtClean="0"/>
              <a:t>‹#›</a:t>
            </a:fld>
            <a:endParaRPr lang="en-US"/>
          </a:p>
        </p:txBody>
      </p:sp>
    </p:spTree>
    <p:extLst>
      <p:ext uri="{BB962C8B-B14F-4D97-AF65-F5344CB8AC3E}">
        <p14:creationId xmlns:p14="http://schemas.microsoft.com/office/powerpoint/2010/main" val="68072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E25E9-0E8E-4187-9D4F-EBE51D8E37C8}" type="datetimeFigureOut">
              <a:rPr lang="en-US" smtClean="0"/>
              <a:t>6/4/2018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086EB-EC1E-4F90-A861-DEB779BCD769}" type="slidenum">
              <a:rPr lang="en-US" smtClean="0"/>
              <a:t>‹#›</a:t>
            </a:fld>
            <a:endParaRPr lang="en-US"/>
          </a:p>
        </p:txBody>
      </p:sp>
    </p:spTree>
    <p:extLst>
      <p:ext uri="{BB962C8B-B14F-4D97-AF65-F5344CB8AC3E}">
        <p14:creationId xmlns:p14="http://schemas.microsoft.com/office/powerpoint/2010/main" val="268843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14400"/>
            <a:ext cx="6400800" cy="4724400"/>
          </a:xfrm>
        </p:spPr>
        <p:txBody>
          <a:bodyPr/>
          <a:lstStyle/>
          <a:p>
            <a:r>
              <a:rPr lang="en-US" dirty="0" smtClean="0"/>
              <a:t>Tax Calculation</a:t>
            </a:r>
          </a:p>
          <a:p>
            <a:endParaRPr lang="en-US" dirty="0" smtClean="0"/>
          </a:p>
          <a:p>
            <a:pPr algn="l"/>
            <a:r>
              <a:rPr lang="en-US" dirty="0" smtClean="0"/>
              <a:t>p=30000</a:t>
            </a:r>
          </a:p>
          <a:p>
            <a:pPr algn="l"/>
            <a:r>
              <a:rPr lang="en-US" dirty="0" smtClean="0"/>
              <a:t>t=10</a:t>
            </a:r>
          </a:p>
          <a:p>
            <a:pPr algn="l"/>
            <a:r>
              <a:rPr lang="en-US" dirty="0" smtClean="0"/>
              <a:t>amount=t/100*p</a:t>
            </a:r>
          </a:p>
          <a:p>
            <a:pPr algn="l"/>
            <a:r>
              <a:rPr lang="en-US" dirty="0" smtClean="0"/>
              <a:t>print ("tax ",amount)</a:t>
            </a:r>
          </a:p>
          <a:p>
            <a:pPr algn="l"/>
            <a:r>
              <a:rPr lang="en-US" dirty="0" smtClean="0"/>
              <a:t>print ("net income ",p-amount)</a:t>
            </a:r>
            <a:endParaRPr lang="en-US" dirty="0"/>
          </a:p>
        </p:txBody>
      </p:sp>
    </p:spTree>
    <p:extLst>
      <p:ext uri="{BB962C8B-B14F-4D97-AF65-F5344CB8AC3E}">
        <p14:creationId xmlns:p14="http://schemas.microsoft.com/office/powerpoint/2010/main" val="371069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calculation</a:t>
            </a:r>
            <a:endParaRPr lang="en-US" dirty="0"/>
          </a:p>
        </p:txBody>
      </p:sp>
      <p:sp>
        <p:nvSpPr>
          <p:cNvPr id="3" name="Content Placeholder 2"/>
          <p:cNvSpPr>
            <a:spLocks noGrp="1"/>
          </p:cNvSpPr>
          <p:nvPr>
            <p:ph idx="1"/>
          </p:nvPr>
        </p:nvSpPr>
        <p:spPr/>
        <p:txBody>
          <a:bodyPr/>
          <a:lstStyle/>
          <a:p>
            <a:r>
              <a:rPr lang="en-US" dirty="0" smtClean="0"/>
              <a:t>p=float(input("Enter salary "))</a:t>
            </a:r>
          </a:p>
          <a:p>
            <a:r>
              <a:rPr lang="en-US" dirty="0" smtClean="0"/>
              <a:t>t=float(input("Enter tax "))</a:t>
            </a:r>
          </a:p>
          <a:p>
            <a:r>
              <a:rPr lang="en-US" dirty="0" smtClean="0"/>
              <a:t>amount=t*p/100</a:t>
            </a:r>
          </a:p>
          <a:p>
            <a:r>
              <a:rPr lang="en-US" dirty="0" smtClean="0"/>
              <a:t>print ("tax </a:t>
            </a:r>
            <a:r>
              <a:rPr lang="en-US" dirty="0" err="1" smtClean="0"/>
              <a:t>amount",amount</a:t>
            </a:r>
            <a:r>
              <a:rPr lang="en-US" dirty="0" smtClean="0"/>
              <a:t>)</a:t>
            </a:r>
          </a:p>
          <a:p>
            <a:r>
              <a:rPr lang="en-US" dirty="0" smtClean="0"/>
              <a:t>print ("net salary ",p-amount)</a:t>
            </a:r>
            <a:endParaRPr lang="en-US" dirty="0"/>
          </a:p>
        </p:txBody>
      </p:sp>
    </p:spTree>
    <p:extLst>
      <p:ext uri="{BB962C8B-B14F-4D97-AF65-F5344CB8AC3E}">
        <p14:creationId xmlns:p14="http://schemas.microsoft.com/office/powerpoint/2010/main" val="358850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of triangle</a:t>
            </a:r>
            <a:endParaRPr lang="en-US" dirty="0"/>
          </a:p>
        </p:txBody>
      </p:sp>
      <p:sp>
        <p:nvSpPr>
          <p:cNvPr id="3" name="Content Placeholder 2"/>
          <p:cNvSpPr>
            <a:spLocks noGrp="1"/>
          </p:cNvSpPr>
          <p:nvPr>
            <p:ph idx="1"/>
          </p:nvPr>
        </p:nvSpPr>
        <p:spPr/>
        <p:txBody>
          <a:bodyPr>
            <a:normAutofit fontScale="92500"/>
          </a:bodyPr>
          <a:lstStyle/>
          <a:p>
            <a:r>
              <a:rPr lang="en-US" dirty="0" smtClean="0"/>
              <a:t>a=float(input("Enter side first side of triangle "))</a:t>
            </a:r>
          </a:p>
          <a:p>
            <a:r>
              <a:rPr lang="en-US" dirty="0" smtClean="0"/>
              <a:t>b=float(input("Enter side second side of triangle "))</a:t>
            </a:r>
          </a:p>
          <a:p>
            <a:r>
              <a:rPr lang="en-US" dirty="0" smtClean="0"/>
              <a:t>c=float(input("Enter side third side of triangle "))</a:t>
            </a:r>
          </a:p>
          <a:p>
            <a:r>
              <a:rPr lang="en-US" dirty="0" smtClean="0"/>
              <a:t>s=(</a:t>
            </a:r>
            <a:r>
              <a:rPr lang="en-US" dirty="0" err="1" smtClean="0"/>
              <a:t>a+b+c</a:t>
            </a:r>
            <a:r>
              <a:rPr lang="en-US" dirty="0" smtClean="0"/>
              <a:t>)/2</a:t>
            </a:r>
          </a:p>
          <a:p>
            <a:r>
              <a:rPr lang="en-US" dirty="0" smtClean="0"/>
              <a:t>area=(s*(s-a)*(s-b)*(s-c))**0.5;</a:t>
            </a:r>
          </a:p>
          <a:p>
            <a:r>
              <a:rPr lang="en-US" dirty="0" smtClean="0"/>
              <a:t>print ("area of </a:t>
            </a:r>
            <a:r>
              <a:rPr lang="en-US" dirty="0" err="1" smtClean="0"/>
              <a:t>triangle",area</a:t>
            </a:r>
            <a:r>
              <a:rPr lang="en-US" dirty="0" smtClean="0"/>
              <a:t>)</a:t>
            </a:r>
          </a:p>
          <a:p>
            <a:endParaRPr lang="en-US" dirty="0"/>
          </a:p>
        </p:txBody>
      </p:sp>
    </p:spTree>
    <p:extLst>
      <p:ext uri="{BB962C8B-B14F-4D97-AF65-F5344CB8AC3E}">
        <p14:creationId xmlns:p14="http://schemas.microsoft.com/office/powerpoint/2010/main" val="106245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Formating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name = "</a:t>
            </a:r>
            <a:r>
              <a:rPr lang="en-US" dirty="0" err="1" smtClean="0"/>
              <a:t>oinam</a:t>
            </a:r>
            <a:r>
              <a:rPr lang="en-US" dirty="0" smtClean="0"/>
              <a:t>"</a:t>
            </a:r>
          </a:p>
          <a:p>
            <a:pPr marL="0" indent="0">
              <a:buNone/>
            </a:pPr>
            <a:r>
              <a:rPr lang="en-US" dirty="0" smtClean="0"/>
              <a:t>age = 23</a:t>
            </a:r>
          </a:p>
          <a:p>
            <a:pPr marL="0" indent="0">
              <a:buNone/>
            </a:pPr>
            <a:r>
              <a:rPr lang="en-US" dirty="0" smtClean="0"/>
              <a:t>print("%s is %d years old." % (name, age))</a:t>
            </a:r>
          </a:p>
          <a:p>
            <a:pPr marL="0" indent="0">
              <a:buNone/>
            </a:pPr>
            <a:r>
              <a:rPr lang="en-US" dirty="0" smtClean="0"/>
              <a:t>Output:</a:t>
            </a:r>
          </a:p>
          <a:p>
            <a:pPr marL="0" indent="0">
              <a:buNone/>
            </a:pPr>
            <a:r>
              <a:rPr lang="en-US" dirty="0" err="1" smtClean="0"/>
              <a:t>oinam</a:t>
            </a:r>
            <a:r>
              <a:rPr lang="en-US" dirty="0" smtClean="0"/>
              <a:t> is 23 years old.</a:t>
            </a:r>
          </a:p>
          <a:p>
            <a:pPr marL="0" indent="0">
              <a:buNone/>
            </a:pPr>
            <a:r>
              <a:rPr lang="en-US" dirty="0" smtClean="0"/>
              <a:t>#Other way</a:t>
            </a:r>
          </a:p>
          <a:p>
            <a:pPr marL="0" indent="0">
              <a:buNone/>
            </a:pPr>
            <a:r>
              <a:rPr lang="en-US" dirty="0" smtClean="0"/>
              <a:t>name = "</a:t>
            </a:r>
            <a:r>
              <a:rPr lang="en-US" dirty="0" err="1" smtClean="0"/>
              <a:t>oinam</a:t>
            </a:r>
            <a:r>
              <a:rPr lang="en-US" dirty="0" smtClean="0"/>
              <a:t>"</a:t>
            </a:r>
          </a:p>
          <a:p>
            <a:pPr marL="0" indent="0">
              <a:buNone/>
            </a:pPr>
            <a:r>
              <a:rPr lang="en-US" dirty="0" smtClean="0"/>
              <a:t>age = 23</a:t>
            </a:r>
          </a:p>
          <a:p>
            <a:pPr marL="0" indent="0">
              <a:buNone/>
            </a:pPr>
            <a:r>
              <a:rPr lang="en-US" dirty="0" smtClean="0"/>
              <a:t>height=5.5</a:t>
            </a:r>
          </a:p>
          <a:p>
            <a:pPr marL="0" indent="0">
              <a:buNone/>
            </a:pPr>
            <a:r>
              <a:rPr lang="en-US" dirty="0" smtClean="0"/>
              <a:t>print("%s is %d years old and height is %13.2f" % (name, </a:t>
            </a:r>
            <a:r>
              <a:rPr lang="en-US" dirty="0" err="1" smtClean="0"/>
              <a:t>age,height</a:t>
            </a:r>
            <a:r>
              <a:rPr lang="en-US" dirty="0" smtClean="0"/>
              <a:t>))</a:t>
            </a:r>
          </a:p>
          <a:p>
            <a:pPr marL="0" indent="0">
              <a:buNone/>
            </a:pPr>
            <a:r>
              <a:rPr lang="en-US" dirty="0" smtClean="0"/>
              <a:t>print("%r %s" % (123.2,name))</a:t>
            </a:r>
          </a:p>
          <a:p>
            <a:pPr marL="0" indent="0">
              <a:buNone/>
            </a:pPr>
            <a:r>
              <a:rPr lang="en-US" dirty="0" smtClean="0"/>
              <a:t>print("%r %s" % (123.2,name))</a:t>
            </a:r>
          </a:p>
          <a:p>
            <a:pPr marL="0" indent="0">
              <a:buNone/>
            </a:pPr>
            <a:endParaRPr lang="en-US" dirty="0"/>
          </a:p>
        </p:txBody>
      </p:sp>
    </p:spTree>
    <p:extLst>
      <p:ext uri="{BB962C8B-B14F-4D97-AF65-F5344CB8AC3E}">
        <p14:creationId xmlns:p14="http://schemas.microsoft.com/office/powerpoint/2010/main" val="196054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slicing</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err="1" smtClean="0"/>
              <a:t>varr</a:t>
            </a:r>
            <a:r>
              <a:rPr lang="en-US" dirty="0" smtClean="0"/>
              <a:t>="0123456789"</a:t>
            </a:r>
          </a:p>
          <a:p>
            <a:pPr marL="0" indent="0">
              <a:buNone/>
            </a:pPr>
            <a:r>
              <a:rPr lang="en-US" dirty="0" smtClean="0"/>
              <a:t>print(</a:t>
            </a:r>
            <a:r>
              <a:rPr lang="en-US" dirty="0" err="1" smtClean="0"/>
              <a:t>varr</a:t>
            </a:r>
            <a:r>
              <a:rPr lang="en-US" dirty="0" smtClean="0"/>
              <a:t>[0]) # starting from first character or index from 0</a:t>
            </a:r>
          </a:p>
          <a:p>
            <a:pPr marL="0" indent="0">
              <a:buNone/>
            </a:pPr>
            <a:r>
              <a:rPr lang="en-US" dirty="0" smtClean="0"/>
              <a:t>print (</a:t>
            </a:r>
            <a:r>
              <a:rPr lang="en-US" dirty="0" err="1" smtClean="0"/>
              <a:t>varr</a:t>
            </a:r>
            <a:r>
              <a:rPr lang="en-US" dirty="0" smtClean="0"/>
              <a:t>[-7]) # minus -1 means 9 the last character so -7 means 3</a:t>
            </a:r>
          </a:p>
          <a:p>
            <a:pPr marL="0" indent="0">
              <a:buNone/>
            </a:pPr>
            <a:r>
              <a:rPr lang="en-US" dirty="0" err="1" smtClean="0"/>
              <a:t>var</a:t>
            </a:r>
            <a:r>
              <a:rPr lang="en-US" dirty="0" smtClean="0"/>
              <a:t>="</a:t>
            </a:r>
            <a:r>
              <a:rPr lang="en-US" dirty="0" err="1" smtClean="0"/>
              <a:t>Oinam</a:t>
            </a:r>
            <a:r>
              <a:rPr lang="en-US" dirty="0" smtClean="0"/>
              <a:t> Singh"</a:t>
            </a:r>
          </a:p>
          <a:p>
            <a:pPr marL="0" indent="0">
              <a:buNone/>
            </a:pPr>
            <a:r>
              <a:rPr lang="en-US" dirty="0" smtClean="0"/>
              <a:t>print (</a:t>
            </a:r>
            <a:r>
              <a:rPr lang="en-US" dirty="0" err="1" smtClean="0"/>
              <a:t>var</a:t>
            </a:r>
            <a:r>
              <a:rPr lang="en-US" dirty="0" smtClean="0"/>
              <a:t>[:]) # it will print all</a:t>
            </a:r>
          </a:p>
          <a:p>
            <a:pPr marL="0" indent="0">
              <a:buNone/>
            </a:pPr>
            <a:r>
              <a:rPr lang="en-US" dirty="0" smtClean="0"/>
              <a:t>print (</a:t>
            </a:r>
            <a:r>
              <a:rPr lang="en-US" dirty="0" err="1" smtClean="0"/>
              <a:t>var</a:t>
            </a:r>
            <a:r>
              <a:rPr lang="en-US" dirty="0" smtClean="0"/>
              <a:t>[2:]) # it will start from the third location of the string</a:t>
            </a:r>
          </a:p>
          <a:p>
            <a:pPr marL="0" indent="0">
              <a:buNone/>
            </a:pPr>
            <a:r>
              <a:rPr lang="en-US" dirty="0" smtClean="0"/>
              <a:t>print (</a:t>
            </a:r>
            <a:r>
              <a:rPr lang="en-US" dirty="0" err="1" smtClean="0"/>
              <a:t>var</a:t>
            </a:r>
            <a:r>
              <a:rPr lang="en-US" dirty="0" smtClean="0"/>
              <a:t>[-2:]) #will start from the last</a:t>
            </a:r>
          </a:p>
          <a:p>
            <a:pPr marL="0" indent="0">
              <a:buNone/>
            </a:pPr>
            <a:r>
              <a:rPr lang="en-US" dirty="0" smtClean="0"/>
              <a:t>print (</a:t>
            </a:r>
            <a:r>
              <a:rPr lang="en-US" dirty="0" err="1" smtClean="0"/>
              <a:t>var</a:t>
            </a:r>
            <a:r>
              <a:rPr lang="en-US" dirty="0" smtClean="0"/>
              <a:t>[1:2]) #will start from the second and only one</a:t>
            </a:r>
          </a:p>
          <a:p>
            <a:pPr marL="0" indent="0">
              <a:buNone/>
            </a:pPr>
            <a:r>
              <a:rPr lang="en-US" dirty="0" smtClean="0"/>
              <a:t>print (</a:t>
            </a:r>
            <a:r>
              <a:rPr lang="en-US" dirty="0" err="1" smtClean="0"/>
              <a:t>var</a:t>
            </a:r>
            <a:r>
              <a:rPr lang="en-US" dirty="0" smtClean="0"/>
              <a:t>[1:5]) #will start from the second to five</a:t>
            </a:r>
          </a:p>
          <a:p>
            <a:pPr marL="0" indent="0">
              <a:buNone/>
            </a:pPr>
            <a:r>
              <a:rPr lang="en-US" dirty="0" smtClean="0"/>
              <a:t>print (</a:t>
            </a:r>
            <a:r>
              <a:rPr lang="en-US" dirty="0" err="1" smtClean="0"/>
              <a:t>var</a:t>
            </a:r>
            <a:r>
              <a:rPr lang="en-US" dirty="0" smtClean="0"/>
              <a:t>[:5]) #will start from the 0 to </a:t>
            </a:r>
            <a:r>
              <a:rPr lang="en-US" dirty="0" err="1" smtClean="0"/>
              <a:t>to</a:t>
            </a:r>
            <a:r>
              <a:rPr lang="en-US" dirty="0" smtClean="0"/>
              <a:t> five (include lower boundary and exclude upper boundary)</a:t>
            </a:r>
          </a:p>
          <a:p>
            <a:pPr marL="0" indent="0">
              <a:buNone/>
            </a:pPr>
            <a:endParaRPr lang="en-US" dirty="0"/>
          </a:p>
          <a:p>
            <a:pPr marL="0" indent="0">
              <a:buNone/>
            </a:pPr>
            <a:r>
              <a:rPr lang="en-US" dirty="0" err="1" smtClean="0"/>
              <a:t>Outuput</a:t>
            </a:r>
            <a:endParaRPr lang="en-US" dirty="0" smtClean="0"/>
          </a:p>
          <a:p>
            <a:pPr marL="0" indent="0">
              <a:buNone/>
            </a:pPr>
            <a:r>
              <a:rPr lang="pl-PL" dirty="0"/>
              <a:t>0 </a:t>
            </a:r>
            <a:endParaRPr lang="en-US" dirty="0" smtClean="0"/>
          </a:p>
          <a:p>
            <a:pPr marL="0" indent="0">
              <a:buNone/>
            </a:pPr>
            <a:r>
              <a:rPr lang="pl-PL" dirty="0" smtClean="0"/>
              <a:t>3 </a:t>
            </a:r>
            <a:endParaRPr lang="en-US" dirty="0" smtClean="0"/>
          </a:p>
          <a:p>
            <a:pPr marL="0" indent="0">
              <a:buNone/>
            </a:pPr>
            <a:r>
              <a:rPr lang="pl-PL" dirty="0" smtClean="0"/>
              <a:t>Oinam </a:t>
            </a:r>
            <a:r>
              <a:rPr lang="pl-PL" dirty="0"/>
              <a:t>Singh </a:t>
            </a:r>
            <a:endParaRPr lang="en-US" dirty="0" smtClean="0"/>
          </a:p>
          <a:p>
            <a:pPr marL="0" indent="0">
              <a:buNone/>
            </a:pPr>
            <a:r>
              <a:rPr lang="pl-PL" dirty="0" smtClean="0"/>
              <a:t>nam </a:t>
            </a:r>
            <a:r>
              <a:rPr lang="pl-PL" dirty="0"/>
              <a:t>Singh </a:t>
            </a:r>
            <a:endParaRPr lang="en-US" dirty="0" smtClean="0"/>
          </a:p>
          <a:p>
            <a:pPr marL="0" indent="0">
              <a:buNone/>
            </a:pPr>
            <a:r>
              <a:rPr lang="en-US" dirty="0" smtClean="0"/>
              <a:t>g</a:t>
            </a:r>
            <a:r>
              <a:rPr lang="pl-PL" dirty="0" smtClean="0"/>
              <a:t>h</a:t>
            </a:r>
            <a:endParaRPr lang="en-US" dirty="0" smtClean="0"/>
          </a:p>
          <a:p>
            <a:pPr marL="0" indent="0">
              <a:buNone/>
            </a:pPr>
            <a:r>
              <a:rPr lang="pl-PL" dirty="0" smtClean="0"/>
              <a:t>i </a:t>
            </a:r>
            <a:endParaRPr lang="en-US" dirty="0" smtClean="0"/>
          </a:p>
          <a:p>
            <a:pPr marL="0" indent="0">
              <a:buNone/>
            </a:pPr>
            <a:r>
              <a:rPr lang="pl-PL" dirty="0" smtClean="0"/>
              <a:t>inam </a:t>
            </a:r>
            <a:endParaRPr lang="en-US" dirty="0" smtClean="0"/>
          </a:p>
          <a:p>
            <a:pPr marL="0" indent="0">
              <a:buNone/>
            </a:pPr>
            <a:r>
              <a:rPr lang="pl-PL" dirty="0" smtClean="0"/>
              <a:t>Oinam ​</a:t>
            </a:r>
            <a:endParaRPr lang="pl-PL" dirty="0"/>
          </a:p>
          <a:p>
            <a:endParaRPr lang="en-US" dirty="0"/>
          </a:p>
        </p:txBody>
      </p:sp>
    </p:spTree>
    <p:extLst>
      <p:ext uri="{BB962C8B-B14F-4D97-AF65-F5344CB8AC3E}">
        <p14:creationId xmlns:p14="http://schemas.microsoft.com/office/powerpoint/2010/main" val="322640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x=</a:t>
            </a:r>
            <a:r>
              <a:rPr lang="en-US" b="1" dirty="0"/>
              <a:t>"7"</a:t>
            </a:r>
            <a:br>
              <a:rPr lang="en-US" b="1" dirty="0"/>
            </a:br>
            <a:r>
              <a:rPr lang="en-US" dirty="0"/>
              <a:t>print</a:t>
            </a:r>
            <a:r>
              <a:rPr lang="en-US" dirty="0" smtClean="0"/>
              <a:t>(</a:t>
            </a:r>
            <a:r>
              <a:rPr lang="en-US" dirty="0" err="1" smtClean="0"/>
              <a:t>x.isalnum</a:t>
            </a:r>
            <a:r>
              <a:rPr lang="en-US" dirty="0" smtClean="0"/>
              <a:t>())</a:t>
            </a:r>
            <a:br>
              <a:rPr lang="en-US" dirty="0" smtClean="0"/>
            </a:br>
            <a:r>
              <a:rPr lang="en-US" dirty="0"/>
              <a:t>print</a:t>
            </a:r>
            <a:r>
              <a:rPr lang="en-US" dirty="0" smtClean="0"/>
              <a:t>(</a:t>
            </a:r>
            <a:r>
              <a:rPr lang="en-US" dirty="0" err="1" smtClean="0"/>
              <a:t>x.isnumeric</a:t>
            </a:r>
            <a:r>
              <a:rPr lang="en-US" dirty="0" smtClean="0"/>
              <a:t>())</a:t>
            </a:r>
            <a:br>
              <a:rPr lang="en-US" dirty="0" smtClean="0"/>
            </a:br>
            <a:r>
              <a:rPr lang="en-US" dirty="0"/>
              <a:t>print</a:t>
            </a:r>
            <a:r>
              <a:rPr lang="en-US" dirty="0" smtClean="0"/>
              <a:t>(</a:t>
            </a:r>
            <a:r>
              <a:rPr lang="en-US" dirty="0" err="1" smtClean="0"/>
              <a:t>x.isalpha</a:t>
            </a:r>
            <a:r>
              <a:rPr lang="en-US" dirty="0" smtClean="0"/>
              <a:t>())</a:t>
            </a:r>
          </a:p>
          <a:p>
            <a:pPr marL="0" indent="0">
              <a:buNone/>
            </a:pPr>
            <a:r>
              <a:rPr lang="en-US" dirty="0" smtClean="0"/>
              <a:t>Output:</a:t>
            </a:r>
            <a:endParaRPr lang="en-US" dirty="0"/>
          </a:p>
          <a:p>
            <a:pPr marL="0" indent="0">
              <a:buNone/>
            </a:pPr>
            <a:r>
              <a:rPr lang="en-US" dirty="0" smtClean="0"/>
              <a:t>True</a:t>
            </a:r>
          </a:p>
          <a:p>
            <a:pPr marL="0" indent="0">
              <a:buNone/>
            </a:pPr>
            <a:r>
              <a:rPr lang="en-US" dirty="0" smtClean="0"/>
              <a:t>True</a:t>
            </a:r>
          </a:p>
          <a:p>
            <a:pPr marL="0" indent="0">
              <a:buNone/>
            </a:pPr>
            <a:r>
              <a:rPr lang="en-US" dirty="0" smtClean="0"/>
              <a:t>False</a:t>
            </a:r>
          </a:p>
          <a:p>
            <a:pPr marL="0" indent="0">
              <a:buNone/>
            </a:pPr>
            <a:endParaRPr lang="en-US" dirty="0"/>
          </a:p>
        </p:txBody>
      </p:sp>
    </p:spTree>
    <p:extLst>
      <p:ext uri="{BB962C8B-B14F-4D97-AF65-F5344CB8AC3E}">
        <p14:creationId xmlns:p14="http://schemas.microsoft.com/office/powerpoint/2010/main" val="98604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List </a:t>
            </a:r>
          </a:p>
          <a:p>
            <a:r>
              <a:rPr lang="en-US" dirty="0" smtClean="0"/>
              <a:t>list1 = ['physics', 'chemistry', 1997, 2000]</a:t>
            </a:r>
          </a:p>
          <a:p>
            <a:r>
              <a:rPr lang="en-US" dirty="0" smtClean="0"/>
              <a:t>list2 = [1, 2, 3, 4, 5 ]</a:t>
            </a:r>
          </a:p>
          <a:p>
            <a:r>
              <a:rPr lang="en-US" dirty="0" smtClean="0"/>
              <a:t>list3 = ["a", "b", "c", "d"]</a:t>
            </a:r>
          </a:p>
          <a:p>
            <a:r>
              <a:rPr lang="en-US" dirty="0" smtClean="0"/>
              <a:t>list1[0] will print </a:t>
            </a:r>
            <a:r>
              <a:rPr lang="en-US" dirty="0" smtClean="0"/>
              <a:t>physics</a:t>
            </a:r>
            <a:br>
              <a:rPr lang="en-US" dirty="0" smtClean="0"/>
            </a:br>
            <a:r>
              <a:rPr lang="en-US" dirty="0" smtClean="0"/>
              <a:t/>
            </a:r>
            <a:br>
              <a:rPr lang="en-US" dirty="0" smtClean="0"/>
            </a:br>
            <a:r>
              <a:rPr lang="en-US" dirty="0" smtClean="0"/>
              <a:t>list1 = ['physics', 'chemistry', 1997, 2000]</a:t>
            </a:r>
          </a:p>
          <a:p>
            <a:r>
              <a:rPr lang="en-US" dirty="0" smtClean="0"/>
              <a:t>list4=[list1,4]</a:t>
            </a:r>
            <a:br>
              <a:rPr lang="en-US" dirty="0" smtClean="0"/>
            </a:br>
            <a:r>
              <a:rPr lang="en-US" dirty="0" smtClean="0"/>
              <a:t>list4[0][1] # will print chemistry</a:t>
            </a:r>
            <a:br>
              <a:rPr lang="en-US" dirty="0" smtClean="0"/>
            </a:br>
            <a:r>
              <a:rPr lang="en-US" dirty="0" smtClean="0"/>
              <a:t>list4[0][1:] #will print [</a:t>
            </a:r>
            <a:r>
              <a:rPr lang="en-US" dirty="0" smtClean="0"/>
              <a:t>chemistry, 1997, 2000]</a:t>
            </a:r>
          </a:p>
          <a:p>
            <a:r>
              <a:rPr lang="en-US" dirty="0" smtClean="0"/>
              <a:t>List4[0][1]=5 # will replace 4 with new value 5</a:t>
            </a:r>
            <a:endParaRPr lang="en-US" dirty="0"/>
          </a:p>
        </p:txBody>
      </p:sp>
    </p:spTree>
    <p:extLst>
      <p:ext uri="{BB962C8B-B14F-4D97-AF65-F5344CB8AC3E}">
        <p14:creationId xmlns:p14="http://schemas.microsoft.com/office/powerpoint/2010/main" val="326682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smtClean="0"/>
              <a:t>Will start with { curly brace</a:t>
            </a:r>
            <a:br>
              <a:rPr lang="en-US" dirty="0" smtClean="0"/>
            </a:br>
            <a:r>
              <a:rPr lang="en-US" dirty="0" err="1" smtClean="0"/>
              <a:t>dic</a:t>
            </a:r>
            <a:r>
              <a:rPr lang="en-US" dirty="0" smtClean="0"/>
              <a:t>={'name':'oinam','age':35}</a:t>
            </a:r>
          </a:p>
          <a:p>
            <a:pPr marL="0" indent="0">
              <a:buNone/>
            </a:pPr>
            <a:r>
              <a:rPr lang="en-US" dirty="0" smtClean="0"/>
              <a:t>print(</a:t>
            </a:r>
            <a:r>
              <a:rPr lang="en-US" dirty="0" err="1" smtClean="0"/>
              <a:t>dic.keys</a:t>
            </a:r>
            <a:r>
              <a:rPr lang="en-US" dirty="0" smtClean="0"/>
              <a:t>())</a:t>
            </a:r>
          </a:p>
          <a:p>
            <a:pPr marL="0" indent="0">
              <a:buNone/>
            </a:pPr>
            <a:r>
              <a:rPr lang="en-US" dirty="0" smtClean="0"/>
              <a:t>print(</a:t>
            </a:r>
            <a:r>
              <a:rPr lang="en-US" dirty="0" err="1" smtClean="0"/>
              <a:t>dic.values</a:t>
            </a:r>
            <a:r>
              <a:rPr lang="en-US" dirty="0" smtClean="0"/>
              <a:t>())</a:t>
            </a:r>
          </a:p>
          <a:p>
            <a:r>
              <a:rPr lang="en-US" dirty="0" smtClean="0"/>
              <a:t>Output</a:t>
            </a:r>
            <a:br>
              <a:rPr lang="en-US" dirty="0" smtClean="0"/>
            </a:br>
            <a:r>
              <a:rPr lang="en-US" dirty="0" err="1" smtClean="0"/>
              <a:t>dict_keys</a:t>
            </a:r>
            <a:r>
              <a:rPr lang="en-US" dirty="0" smtClean="0"/>
              <a:t>(['name', 'age']) </a:t>
            </a:r>
          </a:p>
          <a:p>
            <a:pPr marL="0" indent="0">
              <a:buNone/>
            </a:pPr>
            <a:r>
              <a:rPr lang="en-US" dirty="0"/>
              <a:t> </a:t>
            </a:r>
            <a:r>
              <a:rPr lang="en-US" dirty="0" smtClean="0"/>
              <a:t>   </a:t>
            </a:r>
            <a:r>
              <a:rPr lang="en-US" dirty="0" err="1" smtClean="0"/>
              <a:t>dict_values</a:t>
            </a:r>
            <a:r>
              <a:rPr lang="en-US" dirty="0" smtClean="0"/>
              <a:t>(['</a:t>
            </a:r>
            <a:r>
              <a:rPr lang="en-US" dirty="0" err="1" smtClean="0"/>
              <a:t>oinam</a:t>
            </a:r>
            <a:r>
              <a:rPr lang="en-US" dirty="0" smtClean="0"/>
              <a:t>', 35])</a:t>
            </a:r>
            <a:endParaRPr lang="en-US" dirty="0"/>
          </a:p>
        </p:txBody>
      </p:sp>
    </p:spTree>
    <p:extLst>
      <p:ext uri="{BB962C8B-B14F-4D97-AF65-F5344CB8AC3E}">
        <p14:creationId xmlns:p14="http://schemas.microsoft.com/office/powerpoint/2010/main" val="3880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tuple is a sequence of immutable Python objects. Tuples are sequences, just like lists. The differences between tuples and lists are, the tuples cannot be changed unlike lists and tuples use parentheses, whereas lists use square brackets.</a:t>
            </a:r>
          </a:p>
          <a:p>
            <a:r>
              <a:rPr lang="en-US" dirty="0"/>
              <a:t>Creating a tuple is as simple as putting different comma-separated values. Optionally you can put these comma-separated values between parentheses</a:t>
            </a:r>
          </a:p>
          <a:p>
            <a:r>
              <a:rPr lang="en-US" dirty="0" smtClean="0"/>
              <a:t>tup1=(1,2,3,4,5)</a:t>
            </a:r>
          </a:p>
          <a:p>
            <a:r>
              <a:rPr lang="en-US" dirty="0" smtClean="0"/>
              <a:t>tup1[2]=41</a:t>
            </a:r>
          </a:p>
          <a:p>
            <a:r>
              <a:rPr lang="en-US" b="1" dirty="0" err="1"/>
              <a:t>TypeError</a:t>
            </a:r>
            <a:r>
              <a:rPr lang="en-US" dirty="0" smtClean="0"/>
              <a:t> </a:t>
            </a:r>
            <a:r>
              <a:rPr lang="en-US" dirty="0" err="1" smtClean="0"/>
              <a:t>Traceback</a:t>
            </a:r>
            <a:r>
              <a:rPr lang="en-US" dirty="0" smtClean="0"/>
              <a:t> (most recent call last) </a:t>
            </a:r>
          </a:p>
          <a:p>
            <a:r>
              <a:rPr lang="en-US" b="1" dirty="0" smtClean="0"/>
              <a:t>&lt;</a:t>
            </a:r>
            <a:r>
              <a:rPr lang="en-US" b="1" dirty="0"/>
              <a:t>ipython-input-211-1026aa91ea31&gt;</a:t>
            </a:r>
            <a:r>
              <a:rPr lang="en-US" dirty="0" smtClean="0"/>
              <a:t> in </a:t>
            </a:r>
            <a:r>
              <a:rPr lang="en-US" dirty="0"/>
              <a:t>&lt;module</a:t>
            </a:r>
            <a:r>
              <a:rPr lang="en-US" dirty="0" smtClean="0"/>
              <a:t>&gt;</a:t>
            </a:r>
            <a:r>
              <a:rPr lang="en-US" b="1" dirty="0" smtClean="0"/>
              <a:t>()</a:t>
            </a:r>
          </a:p>
          <a:p>
            <a:r>
              <a:rPr lang="en-US" dirty="0" smtClean="0"/>
              <a:t> </a:t>
            </a:r>
            <a:r>
              <a:rPr lang="en-US" b="1" dirty="0"/>
              <a:t>----&gt; 1 </a:t>
            </a:r>
            <a:r>
              <a:rPr lang="en-US" dirty="0" smtClean="0"/>
              <a:t>tup1</a:t>
            </a:r>
            <a:r>
              <a:rPr lang="en-US" b="1" dirty="0"/>
              <a:t>[2]=41</a:t>
            </a:r>
            <a:r>
              <a:rPr lang="en-US" dirty="0" smtClean="0"/>
              <a:t> </a:t>
            </a:r>
          </a:p>
          <a:p>
            <a:r>
              <a:rPr lang="en-US" b="1" dirty="0" err="1" smtClean="0"/>
              <a:t>TypeError</a:t>
            </a:r>
            <a:r>
              <a:rPr lang="en-US" dirty="0" smtClean="0"/>
              <a:t>: 'tuple' object does not support item assignment </a:t>
            </a:r>
            <a:br>
              <a:rPr lang="en-US" dirty="0" smtClean="0"/>
            </a:br>
            <a:endParaRPr lang="en-US" dirty="0"/>
          </a:p>
        </p:txBody>
      </p:sp>
    </p:spTree>
    <p:extLst>
      <p:ext uri="{BB962C8B-B14F-4D97-AF65-F5344CB8AC3E}">
        <p14:creationId xmlns:p14="http://schemas.microsoft.com/office/powerpoint/2010/main" val="3013463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Unordered set of distinct elements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950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statement</a:t>
            </a:r>
            <a:endParaRPr lang="en-US" dirty="0"/>
          </a:p>
        </p:txBody>
      </p:sp>
      <p:sp>
        <p:nvSpPr>
          <p:cNvPr id="3" name="Content Placeholder 2"/>
          <p:cNvSpPr>
            <a:spLocks noGrp="1"/>
          </p:cNvSpPr>
          <p:nvPr>
            <p:ph idx="1"/>
          </p:nvPr>
        </p:nvSpPr>
        <p:spPr/>
        <p:txBody>
          <a:bodyPr>
            <a:normAutofit lnSpcReduction="10000"/>
          </a:bodyPr>
          <a:lstStyle/>
          <a:p>
            <a:r>
              <a:rPr lang="en-US" dirty="0" smtClean="0"/>
              <a:t>name="</a:t>
            </a:r>
            <a:r>
              <a:rPr lang="en-US" dirty="0" err="1" smtClean="0"/>
              <a:t>Oinaddm</a:t>
            </a:r>
            <a:r>
              <a:rPr lang="en-US" dirty="0" smtClean="0"/>
              <a:t>"</a:t>
            </a:r>
          </a:p>
          <a:p>
            <a:r>
              <a:rPr lang="en-US" dirty="0" err="1" smtClean="0"/>
              <a:t>surename</a:t>
            </a:r>
            <a:r>
              <a:rPr lang="en-US" dirty="0" smtClean="0"/>
              <a:t>="</a:t>
            </a:r>
            <a:r>
              <a:rPr lang="en-US" dirty="0" err="1" smtClean="0"/>
              <a:t>Singssh</a:t>
            </a:r>
            <a:r>
              <a:rPr lang="en-US" dirty="0" smtClean="0"/>
              <a:t>"</a:t>
            </a:r>
          </a:p>
          <a:p>
            <a:r>
              <a:rPr lang="en-US" dirty="0" smtClean="0"/>
              <a:t>if name=="</a:t>
            </a:r>
            <a:r>
              <a:rPr lang="en-US" dirty="0" err="1" smtClean="0"/>
              <a:t>Oinam</a:t>
            </a:r>
            <a:r>
              <a:rPr lang="en-US" dirty="0" smtClean="0"/>
              <a:t>":</a:t>
            </a:r>
          </a:p>
          <a:p>
            <a:r>
              <a:rPr lang="en-US" dirty="0" smtClean="0"/>
              <a:t>    print ("Welcome </a:t>
            </a:r>
            <a:r>
              <a:rPr lang="en-US" dirty="0" err="1" smtClean="0"/>
              <a:t>oinam</a:t>
            </a:r>
            <a:r>
              <a:rPr lang="en-US" dirty="0" smtClean="0"/>
              <a:t>")</a:t>
            </a:r>
          </a:p>
          <a:p>
            <a:r>
              <a:rPr lang="en-US" dirty="0" err="1" smtClean="0"/>
              <a:t>elif</a:t>
            </a:r>
            <a:r>
              <a:rPr lang="en-US" dirty="0" smtClean="0"/>
              <a:t> </a:t>
            </a:r>
            <a:r>
              <a:rPr lang="en-US" dirty="0" err="1" smtClean="0"/>
              <a:t>surename</a:t>
            </a:r>
            <a:r>
              <a:rPr lang="en-US" dirty="0" smtClean="0"/>
              <a:t>=="Singh":</a:t>
            </a:r>
          </a:p>
          <a:p>
            <a:r>
              <a:rPr lang="en-US" dirty="0" smtClean="0"/>
              <a:t>    print ("Singh")</a:t>
            </a:r>
          </a:p>
          <a:p>
            <a:r>
              <a:rPr lang="en-US" dirty="0" smtClean="0"/>
              <a:t>else:</a:t>
            </a:r>
          </a:p>
          <a:p>
            <a:r>
              <a:rPr lang="en-US" dirty="0" smtClean="0"/>
              <a:t>    print ("Guest")</a:t>
            </a:r>
            <a:endParaRPr lang="en-US" dirty="0"/>
          </a:p>
        </p:txBody>
      </p:sp>
    </p:spTree>
    <p:extLst>
      <p:ext uri="{BB962C8B-B14F-4D97-AF65-F5344CB8AC3E}">
        <p14:creationId xmlns:p14="http://schemas.microsoft.com/office/powerpoint/2010/main" val="219156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of circle</a:t>
            </a:r>
            <a:endParaRPr lang="en-US" dirty="0" smtClean="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smtClean="0"/>
              <a:t>r=10</a:t>
            </a:r>
          </a:p>
          <a:p>
            <a:pPr>
              <a:buFont typeface="Wingdings" pitchFamily="2" charset="2"/>
              <a:buChar char="Ø"/>
            </a:pPr>
            <a:r>
              <a:rPr lang="en-US" dirty="0" smtClean="0"/>
              <a:t>pi=3.141</a:t>
            </a:r>
          </a:p>
          <a:p>
            <a:pPr>
              <a:buFont typeface="Wingdings" pitchFamily="2" charset="2"/>
              <a:buChar char="Ø"/>
            </a:pPr>
            <a:r>
              <a:rPr lang="en-US" dirty="0" smtClean="0"/>
              <a:t>area=pi*r*r</a:t>
            </a:r>
          </a:p>
          <a:p>
            <a:pPr>
              <a:buFont typeface="Wingdings" pitchFamily="2" charset="2"/>
              <a:buChar char="Ø"/>
            </a:pPr>
            <a:r>
              <a:rPr lang="en-US" dirty="0" smtClean="0"/>
              <a:t>print(area)</a:t>
            </a:r>
          </a:p>
          <a:p>
            <a:pPr>
              <a:buFont typeface="Wingdings" pitchFamily="2" charset="2"/>
              <a:buChar char="Ø"/>
            </a:pPr>
            <a:r>
              <a:rPr lang="en-US" dirty="0" smtClean="0"/>
              <a:t>#other way</a:t>
            </a:r>
          </a:p>
          <a:p>
            <a:pPr>
              <a:buFont typeface="Wingdings" pitchFamily="2" charset="2"/>
              <a:buChar char="Ø"/>
            </a:pPr>
            <a:r>
              <a:rPr lang="en-US" dirty="0" smtClean="0"/>
              <a:t>'''</a:t>
            </a:r>
          </a:p>
          <a:p>
            <a:pPr>
              <a:buFont typeface="Wingdings" pitchFamily="2" charset="2"/>
              <a:buChar char="Ø"/>
            </a:pPr>
            <a:r>
              <a:rPr lang="en-US" dirty="0" smtClean="0"/>
              <a:t>Multi line comment</a:t>
            </a:r>
          </a:p>
          <a:p>
            <a:pPr>
              <a:buFont typeface="Wingdings" pitchFamily="2" charset="2"/>
              <a:buChar char="Ø"/>
            </a:pPr>
            <a:r>
              <a:rPr lang="en-US" dirty="0" smtClean="0"/>
              <a:t>goes here</a:t>
            </a:r>
          </a:p>
          <a:p>
            <a:pPr>
              <a:buFont typeface="Wingdings" pitchFamily="2" charset="2"/>
              <a:buChar char="Ø"/>
            </a:pPr>
            <a:r>
              <a:rPr lang="en-US" dirty="0" smtClean="0"/>
              <a:t>'''</a:t>
            </a:r>
          </a:p>
          <a:p>
            <a:pPr>
              <a:buFont typeface="Wingdings" pitchFamily="2" charset="2"/>
              <a:buChar char="Ø"/>
            </a:pPr>
            <a:r>
              <a:rPr lang="en-US" dirty="0" smtClean="0"/>
              <a:t>import math</a:t>
            </a:r>
          </a:p>
          <a:p>
            <a:pPr>
              <a:buFont typeface="Wingdings" pitchFamily="2" charset="2"/>
              <a:buChar char="Ø"/>
            </a:pPr>
            <a:r>
              <a:rPr lang="en-US" dirty="0" smtClean="0"/>
              <a:t>r=10</a:t>
            </a:r>
          </a:p>
          <a:p>
            <a:pPr>
              <a:buFont typeface="Wingdings" pitchFamily="2" charset="2"/>
              <a:buChar char="Ø"/>
            </a:pPr>
            <a:r>
              <a:rPr lang="en-US" dirty="0" smtClean="0"/>
              <a:t>area=</a:t>
            </a:r>
            <a:r>
              <a:rPr lang="en-US" dirty="0" err="1" smtClean="0"/>
              <a:t>math.pi</a:t>
            </a:r>
            <a:r>
              <a:rPr lang="en-US" dirty="0" smtClean="0"/>
              <a:t>*r*r</a:t>
            </a:r>
          </a:p>
          <a:p>
            <a:pPr>
              <a:buFont typeface="Wingdings" pitchFamily="2" charset="2"/>
              <a:buChar char="Ø"/>
            </a:pPr>
            <a:r>
              <a:rPr lang="en-US" dirty="0" smtClean="0"/>
              <a:t>print(area)</a:t>
            </a:r>
            <a:endParaRPr lang="en-US" dirty="0"/>
          </a:p>
        </p:txBody>
      </p:sp>
    </p:spTree>
    <p:extLst>
      <p:ext uri="{BB962C8B-B14F-4D97-AF65-F5344CB8AC3E}">
        <p14:creationId xmlns:p14="http://schemas.microsoft.com/office/powerpoint/2010/main" val="392453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oop</a:t>
            </a:r>
            <a:endParaRPr lang="en-US" dirty="0"/>
          </a:p>
        </p:txBody>
      </p:sp>
      <p:sp>
        <p:nvSpPr>
          <p:cNvPr id="3" name="Content Placeholder 2"/>
          <p:cNvSpPr>
            <a:spLocks noGrp="1"/>
          </p:cNvSpPr>
          <p:nvPr>
            <p:ph idx="1"/>
          </p:nvPr>
        </p:nvSpPr>
        <p:spPr/>
        <p:txBody>
          <a:bodyPr/>
          <a:lstStyle/>
          <a:p>
            <a:r>
              <a:rPr lang="en-US" dirty="0" smtClean="0"/>
              <a:t>For condition:</a:t>
            </a:r>
          </a:p>
          <a:p>
            <a:pPr lvl="1"/>
            <a:r>
              <a:rPr lang="en-US" dirty="0" smtClean="0"/>
              <a:t>……………..</a:t>
            </a:r>
          </a:p>
          <a:p>
            <a:pPr lvl="1"/>
            <a:r>
              <a:rPr lang="en-US" dirty="0" smtClean="0"/>
              <a:t>……………..</a:t>
            </a:r>
          </a:p>
          <a:p>
            <a:pPr lvl="1"/>
            <a:r>
              <a:rPr lang="en-US" dirty="0" smtClean="0"/>
              <a:t>Statement</a:t>
            </a:r>
          </a:p>
          <a:p>
            <a:pPr marL="457200" lvl="1" indent="0">
              <a:buNone/>
            </a:pPr>
            <a:endParaRPr lang="en-US" dirty="0"/>
          </a:p>
          <a:p>
            <a:pPr marL="457200" lvl="1" indent="0">
              <a:buNone/>
            </a:pPr>
            <a:r>
              <a:rPr lang="en-US" dirty="0" err="1" smtClean="0"/>
              <a:t>var</a:t>
            </a:r>
            <a:r>
              <a:rPr lang="en-US" dirty="0" smtClean="0"/>
              <a:t>=</a:t>
            </a:r>
            <a:r>
              <a:rPr lang="en-US" dirty="0" err="1"/>
              <a:t>int</a:t>
            </a:r>
            <a:r>
              <a:rPr lang="en-US" dirty="0" smtClean="0"/>
              <a:t>(</a:t>
            </a:r>
            <a:r>
              <a:rPr lang="en-US" dirty="0"/>
              <a:t>input</a:t>
            </a:r>
            <a:r>
              <a:rPr lang="en-US" dirty="0" smtClean="0"/>
              <a:t>(</a:t>
            </a:r>
            <a:r>
              <a:rPr lang="en-US" b="1" dirty="0"/>
              <a:t>"Enter a number "</a:t>
            </a:r>
            <a:r>
              <a:rPr lang="en-US" dirty="0" smtClean="0"/>
              <a:t>))</a:t>
            </a:r>
            <a:br>
              <a:rPr lang="en-US" dirty="0" smtClean="0"/>
            </a:br>
            <a:r>
              <a:rPr lang="en-US" b="1" dirty="0"/>
              <a:t>for </a:t>
            </a:r>
            <a:r>
              <a:rPr lang="en-US" dirty="0" smtClean="0"/>
              <a:t>i </a:t>
            </a:r>
            <a:r>
              <a:rPr lang="en-US" b="1" dirty="0"/>
              <a:t>in </a:t>
            </a:r>
            <a:r>
              <a:rPr lang="en-US" dirty="0"/>
              <a:t>range</a:t>
            </a:r>
            <a:r>
              <a:rPr lang="en-US" dirty="0" smtClean="0"/>
              <a:t>(</a:t>
            </a:r>
            <a:r>
              <a:rPr lang="en-US" dirty="0"/>
              <a:t>0</a:t>
            </a:r>
            <a:r>
              <a:rPr lang="en-US" dirty="0" smtClean="0"/>
              <a:t>,var):</a:t>
            </a:r>
            <a:br>
              <a:rPr lang="en-US" dirty="0" smtClean="0"/>
            </a:br>
            <a:r>
              <a:rPr lang="en-US" dirty="0" smtClean="0"/>
              <a:t>    </a:t>
            </a:r>
            <a:r>
              <a:rPr lang="en-US" dirty="0"/>
              <a:t>print</a:t>
            </a:r>
            <a:r>
              <a:rPr lang="en-US" dirty="0" smtClean="0"/>
              <a:t>(i)</a:t>
            </a:r>
            <a:endParaRPr lang="en-US" dirty="0"/>
          </a:p>
        </p:txBody>
      </p:sp>
    </p:spTree>
    <p:extLst>
      <p:ext uri="{BB962C8B-B14F-4D97-AF65-F5344CB8AC3E}">
        <p14:creationId xmlns:p14="http://schemas.microsoft.com/office/powerpoint/2010/main" val="1737821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a=</a:t>
            </a:r>
            <a:r>
              <a:rPr lang="en-US" dirty="0"/>
              <a:t>float</a:t>
            </a:r>
            <a:r>
              <a:rPr lang="en-US" dirty="0" smtClean="0"/>
              <a:t>(</a:t>
            </a:r>
            <a:r>
              <a:rPr lang="en-US" dirty="0"/>
              <a:t>input</a:t>
            </a:r>
            <a:r>
              <a:rPr lang="en-US" dirty="0" smtClean="0"/>
              <a:t>(</a:t>
            </a:r>
            <a:r>
              <a:rPr lang="en-US" b="1" dirty="0"/>
              <a:t>"Enter first number : "</a:t>
            </a:r>
            <a:r>
              <a:rPr lang="en-US" dirty="0" smtClean="0"/>
              <a:t>))</a:t>
            </a:r>
            <a:br>
              <a:rPr lang="en-US" dirty="0" smtClean="0"/>
            </a:br>
            <a:r>
              <a:rPr lang="en-US" dirty="0" smtClean="0"/>
              <a:t>b=</a:t>
            </a:r>
            <a:r>
              <a:rPr lang="en-US" dirty="0"/>
              <a:t>float</a:t>
            </a:r>
            <a:r>
              <a:rPr lang="en-US" dirty="0" smtClean="0"/>
              <a:t>(</a:t>
            </a:r>
            <a:r>
              <a:rPr lang="en-US" dirty="0"/>
              <a:t>input</a:t>
            </a:r>
            <a:r>
              <a:rPr lang="en-US" dirty="0" smtClean="0"/>
              <a:t>(</a:t>
            </a:r>
            <a:r>
              <a:rPr lang="en-US" b="1" dirty="0"/>
              <a:t>"Enter second number : "</a:t>
            </a:r>
            <a:r>
              <a:rPr lang="en-US" dirty="0" smtClean="0"/>
              <a:t>))</a:t>
            </a:r>
            <a:br>
              <a:rPr lang="en-US" dirty="0" smtClean="0"/>
            </a:br>
            <a:r>
              <a:rPr lang="en-US" b="1" dirty="0" err="1"/>
              <a:t>def</a:t>
            </a:r>
            <a:r>
              <a:rPr lang="en-US" b="1" dirty="0"/>
              <a:t> </a:t>
            </a:r>
            <a:r>
              <a:rPr lang="en-US" dirty="0" smtClean="0"/>
              <a:t>addition(n1,n2):</a:t>
            </a:r>
            <a:br>
              <a:rPr lang="en-US" dirty="0" smtClean="0"/>
            </a:br>
            <a:r>
              <a:rPr lang="en-US" dirty="0" smtClean="0"/>
              <a:t>    c=n1+n2;</a:t>
            </a:r>
            <a:br>
              <a:rPr lang="en-US" dirty="0" smtClean="0"/>
            </a:br>
            <a:r>
              <a:rPr lang="en-US" dirty="0" smtClean="0"/>
              <a:t>    </a:t>
            </a:r>
            <a:r>
              <a:rPr lang="en-US" b="1" dirty="0"/>
              <a:t>return </a:t>
            </a:r>
            <a:r>
              <a:rPr lang="en-US" dirty="0" smtClean="0"/>
              <a:t>c;</a:t>
            </a:r>
            <a:br>
              <a:rPr lang="en-US" dirty="0" smtClean="0"/>
            </a:br>
            <a:r>
              <a:rPr lang="en-US" dirty="0" smtClean="0"/>
              <a:t>add=addition(</a:t>
            </a:r>
            <a:r>
              <a:rPr lang="en-US" dirty="0" err="1" smtClean="0"/>
              <a:t>a,b</a:t>
            </a:r>
            <a:r>
              <a:rPr lang="en-US" dirty="0" smtClean="0"/>
              <a:t>)</a:t>
            </a:r>
            <a:br>
              <a:rPr lang="en-US" dirty="0" smtClean="0"/>
            </a:br>
            <a:r>
              <a:rPr lang="en-US" dirty="0"/>
              <a:t>print</a:t>
            </a:r>
            <a:r>
              <a:rPr lang="en-US" dirty="0" smtClean="0"/>
              <a:t>(</a:t>
            </a:r>
            <a:r>
              <a:rPr lang="en-US" b="1" dirty="0"/>
              <a:t>'The addition of %.2f and %.2f is %.2f'</a:t>
            </a:r>
            <a:r>
              <a:rPr lang="en-US" dirty="0" smtClean="0"/>
              <a:t>%(</a:t>
            </a:r>
            <a:r>
              <a:rPr lang="en-US" dirty="0" err="1" smtClean="0"/>
              <a:t>a,b,add</a:t>
            </a:r>
            <a:r>
              <a:rPr lang="en-US" smtClean="0"/>
              <a:t>))</a:t>
            </a:r>
            <a:endParaRPr lang="en-US"/>
          </a:p>
        </p:txBody>
      </p:sp>
    </p:spTree>
    <p:extLst>
      <p:ext uri="{BB962C8B-B14F-4D97-AF65-F5344CB8AC3E}">
        <p14:creationId xmlns:p14="http://schemas.microsoft.com/office/powerpoint/2010/main" val="283747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a:t>Concatenation</a:t>
            </a:r>
          </a:p>
        </p:txBody>
      </p:sp>
      <p:sp>
        <p:nvSpPr>
          <p:cNvPr id="3" name="Content Placeholder 2"/>
          <p:cNvSpPr>
            <a:spLocks noGrp="1"/>
          </p:cNvSpPr>
          <p:nvPr>
            <p:ph idx="1"/>
          </p:nvPr>
        </p:nvSpPr>
        <p:spPr/>
        <p:txBody>
          <a:bodyPr/>
          <a:lstStyle/>
          <a:p>
            <a:r>
              <a:rPr lang="en-US" dirty="0" smtClean="0"/>
              <a:t>a='I don\'t like to eat cheese'</a:t>
            </a:r>
          </a:p>
          <a:p>
            <a:r>
              <a:rPr lang="en-US" dirty="0" smtClean="0"/>
              <a:t>b=' from childhood'</a:t>
            </a:r>
          </a:p>
          <a:p>
            <a:r>
              <a:rPr lang="en-US" dirty="0" smtClean="0"/>
              <a:t>c=</a:t>
            </a:r>
            <a:r>
              <a:rPr lang="en-US" dirty="0" err="1" smtClean="0"/>
              <a:t>a+b</a:t>
            </a:r>
            <a:endParaRPr lang="en-US" dirty="0" smtClean="0"/>
          </a:p>
          <a:p>
            <a:r>
              <a:rPr lang="en-US" dirty="0" smtClean="0"/>
              <a:t>print (c)</a:t>
            </a:r>
          </a:p>
          <a:p>
            <a:endParaRPr lang="en-US" dirty="0"/>
          </a:p>
          <a:p>
            <a:endParaRPr lang="en-US" dirty="0"/>
          </a:p>
        </p:txBody>
      </p:sp>
    </p:spTree>
    <p:extLst>
      <p:ext uri="{BB962C8B-B14F-4D97-AF65-F5344CB8AC3E}">
        <p14:creationId xmlns:p14="http://schemas.microsoft.com/office/powerpoint/2010/main" val="220518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with format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a='I don\'t like to eat cheese'</a:t>
            </a:r>
          </a:p>
          <a:p>
            <a:r>
              <a:rPr lang="en-US" dirty="0" smtClean="0"/>
              <a:t>b=' from childhood'</a:t>
            </a:r>
          </a:p>
          <a:p>
            <a:r>
              <a:rPr lang="en-US" dirty="0" smtClean="0"/>
              <a:t>c=</a:t>
            </a:r>
            <a:r>
              <a:rPr lang="en-US" dirty="0" err="1" smtClean="0"/>
              <a:t>a+b</a:t>
            </a:r>
            <a:endParaRPr lang="en-US" dirty="0" smtClean="0"/>
          </a:p>
          <a:p>
            <a:r>
              <a:rPr lang="en-US" dirty="0" smtClean="0"/>
              <a:t>print ("{one} {two}".format(one=a, two=b))</a:t>
            </a:r>
          </a:p>
          <a:p>
            <a:endParaRPr lang="en-US" dirty="0"/>
          </a:p>
          <a:p>
            <a:r>
              <a:rPr lang="en-US" dirty="0" smtClean="0"/>
              <a:t>Output: </a:t>
            </a:r>
            <a:br>
              <a:rPr lang="en-US" dirty="0" smtClean="0"/>
            </a:br>
            <a:r>
              <a:rPr lang="en-US" dirty="0" smtClean="0"/>
              <a:t>I don't like to eat cheese from childhood</a:t>
            </a:r>
          </a:p>
          <a:p>
            <a:endParaRPr lang="en-US" dirty="0"/>
          </a:p>
          <a:p>
            <a:r>
              <a:rPr lang="en-US" dirty="0" smtClean="0"/>
              <a:t>The following will also produce the same</a:t>
            </a:r>
          </a:p>
          <a:p>
            <a:r>
              <a:rPr lang="en-US" dirty="0" smtClean="0"/>
              <a:t>a='I don\'t like to eat cheese'</a:t>
            </a:r>
          </a:p>
          <a:p>
            <a:r>
              <a:rPr lang="en-US" dirty="0" smtClean="0"/>
              <a:t>b=' from childhood'</a:t>
            </a:r>
          </a:p>
          <a:p>
            <a:r>
              <a:rPr lang="en-US" dirty="0" smtClean="0"/>
              <a:t>print ("{} {}".format(</a:t>
            </a:r>
            <a:r>
              <a:rPr lang="en-US" dirty="0" err="1" smtClean="0"/>
              <a:t>a,b</a:t>
            </a:r>
            <a:r>
              <a:rPr lang="en-US" dirty="0" smtClean="0"/>
              <a:t>)) #providing value at run time</a:t>
            </a:r>
            <a:endParaRPr lang="en-US" dirty="0"/>
          </a:p>
        </p:txBody>
      </p:sp>
    </p:spTree>
    <p:extLst>
      <p:ext uri="{BB962C8B-B14F-4D97-AF65-F5344CB8AC3E}">
        <p14:creationId xmlns:p14="http://schemas.microsoft.com/office/powerpoint/2010/main" val="331565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name='</a:t>
            </a:r>
            <a:r>
              <a:rPr lang="en-US" dirty="0" err="1" smtClean="0"/>
              <a:t>oinam</a:t>
            </a:r>
            <a:r>
              <a:rPr lang="en-US" dirty="0" smtClean="0"/>
              <a:t> </a:t>
            </a:r>
            <a:r>
              <a:rPr lang="en-US" dirty="0" err="1" smtClean="0"/>
              <a:t>singh</a:t>
            </a:r>
            <a:r>
              <a:rPr lang="en-US" dirty="0" smtClean="0"/>
              <a:t>'</a:t>
            </a:r>
          </a:p>
          <a:p>
            <a:r>
              <a:rPr lang="en-US" dirty="0" smtClean="0"/>
              <a:t>age=35</a:t>
            </a:r>
          </a:p>
          <a:p>
            <a:r>
              <a:rPr lang="en-US" dirty="0" smtClean="0"/>
              <a:t>print ("{} {}".format(</a:t>
            </a:r>
            <a:r>
              <a:rPr lang="en-US" dirty="0" err="1" smtClean="0"/>
              <a:t>name,age</a:t>
            </a:r>
            <a:r>
              <a:rPr lang="en-US" dirty="0" smtClean="0"/>
              <a:t>))</a:t>
            </a:r>
          </a:p>
          <a:p>
            <a:endParaRPr lang="en-US" dirty="0" smtClean="0"/>
          </a:p>
          <a:p>
            <a:r>
              <a:rPr lang="en-US" dirty="0" smtClean="0"/>
              <a:t>Output:</a:t>
            </a:r>
          </a:p>
          <a:p>
            <a:pPr marL="0" indent="0">
              <a:buNone/>
            </a:pPr>
            <a:r>
              <a:rPr lang="en-US" dirty="0" smtClean="0"/>
              <a:t>	</a:t>
            </a:r>
            <a:r>
              <a:rPr lang="en-US" dirty="0" err="1" smtClean="0"/>
              <a:t>oinam</a:t>
            </a:r>
            <a:r>
              <a:rPr lang="en-US" dirty="0" smtClean="0"/>
              <a:t> </a:t>
            </a:r>
            <a:r>
              <a:rPr lang="en-US" dirty="0" err="1" smtClean="0"/>
              <a:t>singh</a:t>
            </a:r>
            <a:r>
              <a:rPr lang="en-US" dirty="0" smtClean="0"/>
              <a:t> 35</a:t>
            </a:r>
            <a:endParaRPr lang="en-US" dirty="0"/>
          </a:p>
        </p:txBody>
      </p:sp>
    </p:spTree>
    <p:extLst>
      <p:ext uri="{BB962C8B-B14F-4D97-AF65-F5344CB8AC3E}">
        <p14:creationId xmlns:p14="http://schemas.microsoft.com/office/powerpoint/2010/main" val="28487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Repeatation</a:t>
            </a:r>
            <a:endParaRPr lang="en-US" dirty="0"/>
          </a:p>
        </p:txBody>
      </p:sp>
      <p:sp>
        <p:nvSpPr>
          <p:cNvPr id="3" name="Content Placeholder 2"/>
          <p:cNvSpPr>
            <a:spLocks noGrp="1"/>
          </p:cNvSpPr>
          <p:nvPr>
            <p:ph idx="1"/>
          </p:nvPr>
        </p:nvSpPr>
        <p:spPr/>
        <p:txBody>
          <a:bodyPr/>
          <a:lstStyle/>
          <a:p>
            <a:r>
              <a:rPr lang="en-US" dirty="0" smtClean="0"/>
              <a:t>print ("</a:t>
            </a:r>
            <a:r>
              <a:rPr lang="en-US" dirty="0" err="1" smtClean="0"/>
              <a:t>oinam</a:t>
            </a:r>
            <a:r>
              <a:rPr lang="en-US" dirty="0" smtClean="0"/>
              <a:t>"*3)</a:t>
            </a:r>
          </a:p>
          <a:p>
            <a:r>
              <a:rPr lang="en-US" dirty="0" smtClean="0"/>
              <a:t>Output:</a:t>
            </a:r>
          </a:p>
          <a:p>
            <a:pPr lvl="1"/>
            <a:r>
              <a:rPr lang="en-US" dirty="0" err="1"/>
              <a:t>o</a:t>
            </a:r>
            <a:r>
              <a:rPr lang="en-US" dirty="0" err="1" smtClean="0"/>
              <a:t>inamoinamoinam</a:t>
            </a:r>
            <a:endParaRPr lang="en-US" dirty="0" smtClean="0"/>
          </a:p>
          <a:p>
            <a:pPr marL="457200" lvl="1" indent="0">
              <a:buNone/>
            </a:pPr>
            <a:endParaRPr lang="en-US" dirty="0" smtClean="0"/>
          </a:p>
          <a:p>
            <a:pPr marL="457200" lvl="1" indent="0">
              <a:buNone/>
            </a:pPr>
            <a:r>
              <a:rPr lang="en-US" dirty="0" smtClean="0"/>
              <a:t>print ("</a:t>
            </a:r>
            <a:r>
              <a:rPr lang="en-US" dirty="0" err="1" smtClean="0"/>
              <a:t>oinam</a:t>
            </a:r>
            <a:r>
              <a:rPr lang="en-US" dirty="0" smtClean="0"/>
              <a:t> "*3) </a:t>
            </a:r>
          </a:p>
          <a:p>
            <a:pPr marL="457200" lvl="1" indent="0">
              <a:buNone/>
            </a:pPr>
            <a:endParaRPr lang="en-US" dirty="0" smtClean="0"/>
          </a:p>
          <a:p>
            <a:pPr marL="457200" lvl="1" indent="0">
              <a:buNone/>
            </a:pPr>
            <a:r>
              <a:rPr lang="en-US" dirty="0" smtClean="0"/>
              <a:t>Output:</a:t>
            </a:r>
            <a:br>
              <a:rPr lang="en-US" dirty="0" smtClean="0"/>
            </a:br>
            <a:r>
              <a:rPr lang="en-US" dirty="0" smtClean="0"/>
              <a:t> </a:t>
            </a:r>
            <a:r>
              <a:rPr lang="en-US" dirty="0" err="1" smtClean="0"/>
              <a:t>oinam</a:t>
            </a:r>
            <a:r>
              <a:rPr lang="en-US" dirty="0" smtClean="0"/>
              <a:t> </a:t>
            </a:r>
            <a:r>
              <a:rPr lang="en-US" dirty="0" err="1" smtClean="0"/>
              <a:t>oinam</a:t>
            </a:r>
            <a:r>
              <a:rPr lang="en-US" dirty="0" smtClean="0"/>
              <a:t> </a:t>
            </a:r>
            <a:r>
              <a:rPr lang="en-US" dirty="0" err="1" smtClean="0"/>
              <a:t>oinam</a:t>
            </a:r>
            <a:r>
              <a:rPr lang="en-US" dirty="0" smtClean="0"/>
              <a:t> </a:t>
            </a:r>
            <a:endParaRPr lang="en-US" dirty="0"/>
          </a:p>
        </p:txBody>
      </p:sp>
    </p:spTree>
    <p:extLst>
      <p:ext uri="{BB962C8B-B14F-4D97-AF65-F5344CB8AC3E}">
        <p14:creationId xmlns:p14="http://schemas.microsoft.com/office/powerpoint/2010/main" val="191412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print (3*"</a:t>
            </a:r>
            <a:r>
              <a:rPr lang="en-US" dirty="0" err="1" smtClean="0"/>
              <a:t>oinam</a:t>
            </a:r>
            <a:r>
              <a:rPr lang="en-US" dirty="0" smtClean="0"/>
              <a:t>"+"\</a:t>
            </a:r>
            <a:r>
              <a:rPr lang="en-US" dirty="0" err="1" smtClean="0"/>
              <a:t>nsingh</a:t>
            </a:r>
            <a:r>
              <a:rPr lang="en-US" dirty="0" smtClean="0"/>
              <a:t>")</a:t>
            </a:r>
          </a:p>
          <a:p>
            <a:r>
              <a:rPr lang="en-US" dirty="0" err="1" smtClean="0"/>
              <a:t>Outupt</a:t>
            </a:r>
            <a:r>
              <a:rPr lang="en-US" dirty="0" smtClean="0"/>
              <a:t>: </a:t>
            </a:r>
            <a:r>
              <a:rPr lang="en-US" dirty="0" err="1" smtClean="0"/>
              <a:t>oinamoinamoinam</a:t>
            </a:r>
            <a:r>
              <a:rPr lang="en-US" dirty="0" smtClean="0"/>
              <a:t> </a:t>
            </a:r>
            <a:br>
              <a:rPr lang="en-US" dirty="0" smtClean="0"/>
            </a:br>
            <a:r>
              <a:rPr lang="en-US" dirty="0" smtClean="0"/>
              <a:t>               </a:t>
            </a:r>
            <a:r>
              <a:rPr lang="en-US" dirty="0" err="1" smtClean="0"/>
              <a:t>singh</a:t>
            </a:r>
            <a:endParaRPr lang="en-US" dirty="0" smtClean="0"/>
          </a:p>
          <a:p>
            <a:endParaRPr lang="en-US" dirty="0"/>
          </a:p>
          <a:p>
            <a:r>
              <a:rPr lang="pt-BR" dirty="0" smtClean="0"/>
              <a:t>print (3*"oinam"+"\n"+"singh")</a:t>
            </a:r>
          </a:p>
          <a:p>
            <a:r>
              <a:rPr lang="pt-BR" dirty="0" smtClean="0"/>
              <a:t>Output: </a:t>
            </a:r>
            <a:br>
              <a:rPr lang="pt-BR" dirty="0" smtClean="0"/>
            </a:br>
            <a:r>
              <a:rPr lang="en-US" dirty="0" err="1" smtClean="0"/>
              <a:t>oinamoinamoinam</a:t>
            </a:r>
            <a:r>
              <a:rPr lang="en-US" dirty="0" smtClean="0"/>
              <a:t> </a:t>
            </a:r>
          </a:p>
          <a:p>
            <a:pPr marL="0" indent="0">
              <a:buNone/>
            </a:pPr>
            <a:r>
              <a:rPr lang="en-US" dirty="0"/>
              <a:t> </a:t>
            </a:r>
            <a:r>
              <a:rPr lang="en-US" dirty="0" smtClean="0"/>
              <a:t>   </a:t>
            </a:r>
            <a:r>
              <a:rPr lang="en-US" dirty="0" err="1" smtClean="0"/>
              <a:t>singh</a:t>
            </a:r>
            <a:endParaRPr lang="en-US" dirty="0"/>
          </a:p>
        </p:txBody>
      </p:sp>
    </p:spTree>
    <p:extLst>
      <p:ext uri="{BB962C8B-B14F-4D97-AF65-F5344CB8AC3E}">
        <p14:creationId xmlns:p14="http://schemas.microsoft.com/office/powerpoint/2010/main" val="340372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replace</a:t>
            </a:r>
            <a:endParaRPr lang="en-US" dirty="0"/>
          </a:p>
        </p:txBody>
      </p:sp>
      <p:sp>
        <p:nvSpPr>
          <p:cNvPr id="3" name="Content Placeholder 2"/>
          <p:cNvSpPr>
            <a:spLocks noGrp="1"/>
          </p:cNvSpPr>
          <p:nvPr>
            <p:ph idx="1"/>
          </p:nvPr>
        </p:nvSpPr>
        <p:spPr/>
        <p:txBody>
          <a:bodyPr/>
          <a:lstStyle/>
          <a:p>
            <a:r>
              <a:rPr lang="en-US" dirty="0" smtClean="0"/>
              <a:t>name="</a:t>
            </a:r>
            <a:r>
              <a:rPr lang="en-US" dirty="0" err="1" smtClean="0"/>
              <a:t>oinam</a:t>
            </a:r>
            <a:r>
              <a:rPr lang="en-US" dirty="0" smtClean="0"/>
              <a:t> Singh"</a:t>
            </a:r>
          </a:p>
          <a:p>
            <a:r>
              <a:rPr lang="en-US" dirty="0" smtClean="0"/>
              <a:t>name=</a:t>
            </a:r>
            <a:r>
              <a:rPr lang="en-US" dirty="0" err="1" smtClean="0"/>
              <a:t>name.replace</a:t>
            </a:r>
            <a:r>
              <a:rPr lang="en-US" dirty="0" smtClean="0"/>
              <a:t>("</a:t>
            </a:r>
            <a:r>
              <a:rPr lang="en-US" dirty="0" err="1" smtClean="0"/>
              <a:t>oinam</a:t>
            </a:r>
            <a:r>
              <a:rPr lang="en-US" dirty="0" smtClean="0"/>
              <a:t>","</a:t>
            </a:r>
            <a:r>
              <a:rPr lang="en-US" dirty="0" err="1" smtClean="0"/>
              <a:t>Oinam</a:t>
            </a:r>
            <a:r>
              <a:rPr lang="en-US" dirty="0" smtClean="0"/>
              <a:t>")</a:t>
            </a:r>
          </a:p>
          <a:p>
            <a:r>
              <a:rPr lang="en-US" dirty="0" smtClean="0"/>
              <a:t>print(name)</a:t>
            </a:r>
          </a:p>
          <a:p>
            <a:r>
              <a:rPr lang="en-US" dirty="0" smtClean="0"/>
              <a:t>Output</a:t>
            </a:r>
          </a:p>
          <a:p>
            <a:pPr marL="457200" lvl="1" indent="0">
              <a:buNone/>
            </a:pPr>
            <a:r>
              <a:rPr lang="en-US" dirty="0" err="1" smtClean="0"/>
              <a:t>Oinam</a:t>
            </a:r>
            <a:r>
              <a:rPr lang="en-US" dirty="0" smtClean="0"/>
              <a:t> Singh</a:t>
            </a:r>
            <a:endParaRPr lang="en-US" dirty="0"/>
          </a:p>
        </p:txBody>
      </p:sp>
    </p:spTree>
    <p:extLst>
      <p:ext uri="{BB962C8B-B14F-4D97-AF65-F5344CB8AC3E}">
        <p14:creationId xmlns:p14="http://schemas.microsoft.com/office/powerpoint/2010/main" val="363289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from keyboard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age=input("Enter your age")</a:t>
            </a:r>
          </a:p>
          <a:p>
            <a:r>
              <a:rPr lang="en-US" dirty="0" smtClean="0"/>
              <a:t>print (age)</a:t>
            </a:r>
          </a:p>
          <a:p>
            <a:r>
              <a:rPr lang="en-US" dirty="0" smtClean="0"/>
              <a:t>Enter your age </a:t>
            </a:r>
          </a:p>
          <a:p>
            <a:r>
              <a:rPr lang="en-US" dirty="0" smtClean="0"/>
              <a:t>33</a:t>
            </a:r>
          </a:p>
          <a:p>
            <a:endParaRPr lang="en-US" dirty="0"/>
          </a:p>
          <a:p>
            <a:r>
              <a:rPr lang="en-US" dirty="0" smtClean="0"/>
              <a:t>#area of circle</a:t>
            </a:r>
          </a:p>
          <a:p>
            <a:r>
              <a:rPr lang="en-US" dirty="0" smtClean="0"/>
              <a:t>r=input("Enter radius of circle")</a:t>
            </a:r>
          </a:p>
          <a:p>
            <a:r>
              <a:rPr lang="en-US" dirty="0" smtClean="0"/>
              <a:t>pi=3.141</a:t>
            </a:r>
          </a:p>
          <a:p>
            <a:r>
              <a:rPr lang="en-US" dirty="0" smtClean="0"/>
              <a:t>area=pi*(float)(r)*(float)(r)   #Needs to convert type here</a:t>
            </a:r>
          </a:p>
          <a:p>
            <a:r>
              <a:rPr lang="en-US" dirty="0" smtClean="0"/>
              <a:t>print(area)</a:t>
            </a:r>
            <a:endParaRPr lang="en-US" dirty="0"/>
          </a:p>
        </p:txBody>
      </p:sp>
      <p:sp>
        <p:nvSpPr>
          <p:cNvPr id="4" name="Rectangle 3"/>
          <p:cNvSpPr/>
          <p:nvPr/>
        </p:nvSpPr>
        <p:spPr>
          <a:xfrm>
            <a:off x="3505200" y="28956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2895600"/>
            <a:ext cx="3352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063254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738</Words>
  <Application>Microsoft Office PowerPoint</Application>
  <PresentationFormat>On-screen Show (4:3)</PresentationFormat>
  <Paragraphs>169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#area of circle</vt:lpstr>
      <vt:lpstr>String Concatenation</vt:lpstr>
      <vt:lpstr>Printing with format</vt:lpstr>
      <vt:lpstr>PowerPoint Presentation</vt:lpstr>
      <vt:lpstr>Repeatation</vt:lpstr>
      <vt:lpstr>PowerPoint Presentation</vt:lpstr>
      <vt:lpstr>String replace</vt:lpstr>
      <vt:lpstr>Input from keyboard</vt:lpstr>
      <vt:lpstr>Tax calculation</vt:lpstr>
      <vt:lpstr>Area of triangle</vt:lpstr>
      <vt:lpstr>Formating</vt:lpstr>
      <vt:lpstr>String slicing</vt:lpstr>
      <vt:lpstr>PowerPoint Presentation</vt:lpstr>
      <vt:lpstr>Collections</vt:lpstr>
      <vt:lpstr>Dictionary</vt:lpstr>
      <vt:lpstr>Tupple</vt:lpstr>
      <vt:lpstr>SET- Unordered set of distinct elements</vt:lpstr>
      <vt:lpstr>If else statement</vt:lpstr>
      <vt:lpstr>Loop</vt:lpstr>
      <vt:lpstr>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41</cp:revision>
  <dcterms:created xsi:type="dcterms:W3CDTF">2018-06-04T06:42:24Z</dcterms:created>
  <dcterms:modified xsi:type="dcterms:W3CDTF">2018-06-04T11:59:05Z</dcterms:modified>
</cp:coreProperties>
</file>