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9DE3-4763-4354-90B0-A30D37CF5DC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DB18-A4D6-4751-9CD5-A2E225574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2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9DE3-4763-4354-90B0-A30D37CF5DC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DB18-A4D6-4751-9CD5-A2E225574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9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9DE3-4763-4354-90B0-A30D37CF5DC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DB18-A4D6-4751-9CD5-A2E225574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5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9DE3-4763-4354-90B0-A30D37CF5DC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DB18-A4D6-4751-9CD5-A2E225574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7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9DE3-4763-4354-90B0-A30D37CF5DC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DB18-A4D6-4751-9CD5-A2E225574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7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9DE3-4763-4354-90B0-A30D37CF5DC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DB18-A4D6-4751-9CD5-A2E225574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9DE3-4763-4354-90B0-A30D37CF5DC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DB18-A4D6-4751-9CD5-A2E225574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7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9DE3-4763-4354-90B0-A30D37CF5DC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DB18-A4D6-4751-9CD5-A2E225574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1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9DE3-4763-4354-90B0-A30D37CF5DC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DB18-A4D6-4751-9CD5-A2E225574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9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9DE3-4763-4354-90B0-A30D37CF5DC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DB18-A4D6-4751-9CD5-A2E225574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6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9DE3-4763-4354-90B0-A30D37CF5DC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DB18-A4D6-4751-9CD5-A2E225574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8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79DE3-4763-4354-90B0-A30D37CF5DC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9DB18-A4D6-4751-9CD5-A2E225574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7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"/>
            <a:ext cx="8229600" cy="6172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Exception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Lamda</a:t>
            </a:r>
            <a:r>
              <a:rPr lang="en-US" dirty="0" smtClean="0">
                <a:solidFill>
                  <a:schemeClr val="tx1"/>
                </a:solidFill>
              </a:rPr>
              <a:t> function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OOPs concept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class </a:t>
            </a:r>
            <a:r>
              <a:rPr lang="en-US" dirty="0" smtClean="0">
                <a:solidFill>
                  <a:schemeClr val="tx1"/>
                </a:solidFill>
              </a:rPr>
              <a:t>Person: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  email=</a:t>
            </a:r>
            <a:r>
              <a:rPr lang="en-US" b="1" dirty="0">
                <a:solidFill>
                  <a:schemeClr val="tx1"/>
                </a:solidFill>
              </a:rPr>
              <a:t>"oinam@yahoo.co.in"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print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"Hello class"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b="1" dirty="0" err="1">
                <a:solidFill>
                  <a:schemeClr val="tx1"/>
                </a:solidFill>
              </a:rPr>
              <a:t>def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__</a:t>
            </a:r>
            <a:r>
              <a:rPr lang="en-US" dirty="0" err="1">
                <a:solidFill>
                  <a:schemeClr val="tx1"/>
                </a:solidFill>
              </a:rPr>
              <a:t>init</a:t>
            </a:r>
            <a:r>
              <a:rPr lang="en-US" dirty="0">
                <a:solidFill>
                  <a:schemeClr val="tx1"/>
                </a:solidFill>
              </a:rPr>
              <a:t>__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self</a:t>
            </a:r>
            <a:r>
              <a:rPr lang="en-US" dirty="0" err="1" smtClean="0">
                <a:solidFill>
                  <a:schemeClr val="tx1"/>
                </a:solidFill>
              </a:rPr>
              <a:t>,name,email,age,mobileNo</a:t>
            </a:r>
            <a:r>
              <a:rPr lang="en-US" dirty="0" smtClean="0">
                <a:solidFill>
                  <a:schemeClr val="tx1"/>
                </a:solidFill>
              </a:rPr>
              <a:t>):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      </a:t>
            </a:r>
            <a:r>
              <a:rPr lang="en-US" dirty="0">
                <a:solidFill>
                  <a:schemeClr val="tx1"/>
                </a:solidFill>
              </a:rPr>
              <a:t>self</a:t>
            </a:r>
            <a:r>
              <a:rPr lang="en-US" dirty="0" smtClean="0">
                <a:solidFill>
                  <a:schemeClr val="tx1"/>
                </a:solidFill>
              </a:rPr>
              <a:t>.name=name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self</a:t>
            </a:r>
            <a:r>
              <a:rPr lang="en-US" dirty="0" err="1" smtClean="0">
                <a:solidFill>
                  <a:schemeClr val="tx1"/>
                </a:solidFill>
              </a:rPr>
              <a:t>.email</a:t>
            </a:r>
            <a:r>
              <a:rPr lang="en-US" dirty="0" smtClean="0">
                <a:solidFill>
                  <a:schemeClr val="tx1"/>
                </a:solidFill>
              </a:rPr>
              <a:t>=email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self</a:t>
            </a:r>
            <a:r>
              <a:rPr lang="en-US" dirty="0" err="1" smtClean="0">
                <a:solidFill>
                  <a:schemeClr val="tx1"/>
                </a:solidFill>
              </a:rPr>
              <a:t>.age</a:t>
            </a:r>
            <a:r>
              <a:rPr lang="en-US" dirty="0" smtClean="0">
                <a:solidFill>
                  <a:schemeClr val="tx1"/>
                </a:solidFill>
              </a:rPr>
              <a:t>=age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      </a:t>
            </a:r>
            <a:r>
              <a:rPr lang="en-US" dirty="0">
                <a:solidFill>
                  <a:schemeClr val="tx1"/>
                </a:solidFill>
              </a:rPr>
              <a:t>self</a:t>
            </a:r>
            <a:r>
              <a:rPr lang="en-US" dirty="0" smtClean="0">
                <a:solidFill>
                  <a:schemeClr val="tx1"/>
                </a:solidFill>
              </a:rPr>
              <a:t>.__</a:t>
            </a:r>
            <a:r>
              <a:rPr lang="en-US" dirty="0" err="1" smtClean="0">
                <a:solidFill>
                  <a:schemeClr val="tx1"/>
                </a:solidFill>
              </a:rPr>
              <a:t>mobileNo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dirty="0" err="1" smtClean="0">
                <a:solidFill>
                  <a:schemeClr val="tx1"/>
                </a:solidFill>
              </a:rPr>
              <a:t>mobileNo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b="1" dirty="0" err="1">
                <a:solidFill>
                  <a:schemeClr val="tx1"/>
                </a:solidFill>
              </a:rPr>
              <a:t>def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show(</a:t>
            </a:r>
            <a:r>
              <a:rPr lang="en-US" dirty="0">
                <a:solidFill>
                  <a:schemeClr val="tx1"/>
                </a:solidFill>
              </a:rPr>
              <a:t>self</a:t>
            </a:r>
            <a:r>
              <a:rPr lang="en-US" dirty="0" smtClean="0">
                <a:solidFill>
                  <a:schemeClr val="tx1"/>
                </a:solidFill>
              </a:rPr>
              <a:t>):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      </a:t>
            </a:r>
            <a:r>
              <a:rPr lang="en-US" dirty="0">
                <a:solidFill>
                  <a:schemeClr val="tx1"/>
                </a:solidFill>
              </a:rPr>
              <a:t>print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self</a:t>
            </a:r>
            <a:r>
              <a:rPr lang="en-US" dirty="0" smtClean="0">
                <a:solidFill>
                  <a:schemeClr val="tx1"/>
                </a:solidFill>
              </a:rPr>
              <a:t>.name,</a:t>
            </a:r>
            <a:r>
              <a:rPr lang="en-US" dirty="0">
                <a:solidFill>
                  <a:schemeClr val="tx1"/>
                </a:solidFill>
              </a:rPr>
              <a:t>self</a:t>
            </a:r>
            <a:r>
              <a:rPr lang="en-US" dirty="0" smtClean="0">
                <a:solidFill>
                  <a:schemeClr val="tx1"/>
                </a:solidFill>
              </a:rPr>
              <a:t>.__</a:t>
            </a:r>
            <a:r>
              <a:rPr lang="en-US" dirty="0" err="1" smtClean="0">
                <a:solidFill>
                  <a:schemeClr val="tx1"/>
                </a:solidFill>
              </a:rPr>
              <a:t>mobileNo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p=Person(</a:t>
            </a:r>
            <a:r>
              <a:rPr lang="en-US" dirty="0">
                <a:solidFill>
                  <a:schemeClr val="tx1"/>
                </a:solidFill>
              </a:rPr>
              <a:t>'oinam'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tx1"/>
                </a:solidFill>
              </a:rPr>
              <a:t>'oinam@sldf.com'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tx1"/>
                </a:solidFill>
              </a:rPr>
              <a:t>29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tx1"/>
                </a:solidFill>
              </a:rPr>
              <a:t>9823432238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print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p.email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tx1"/>
                </a:solidFill>
              </a:rPr>
              <a:t>#p.__</a:t>
            </a:r>
            <a:r>
              <a:rPr lang="en-US" i="1" dirty="0" err="1">
                <a:solidFill>
                  <a:schemeClr val="tx1"/>
                </a:solidFill>
              </a:rPr>
              <a:t>mobileNo</a:t>
            </a:r>
            <a:r>
              <a:rPr lang="en-US" i="1" dirty="0">
                <a:solidFill>
                  <a:schemeClr val="tx1"/>
                </a:solidFill>
              </a:rPr>
              <a:t>  # error because of private</a:t>
            </a:r>
            <a:br>
              <a:rPr lang="en-US" i="1" dirty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p.show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78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file=open(</a:t>
            </a:r>
            <a:r>
              <a:rPr lang="en-US" b="1" dirty="0" smtClean="0">
                <a:solidFill>
                  <a:schemeClr val="tx1"/>
                </a:solidFill>
              </a:rPr>
              <a:t>"</a:t>
            </a:r>
            <a:r>
              <a:rPr lang="en-US" dirty="0" smtClean="0"/>
              <a:t>file1.txt</a:t>
            </a:r>
            <a:r>
              <a:rPr lang="en-US" b="1" dirty="0" smtClean="0">
                <a:solidFill>
                  <a:schemeClr val="tx1"/>
                </a:solidFill>
              </a:rPr>
              <a:t>"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chemeClr val="tx1"/>
                </a:solidFill>
              </a:rPr>
              <a:t> "</a:t>
            </a:r>
            <a:r>
              <a:rPr lang="en-US" dirty="0" smtClean="0"/>
              <a:t>w</a:t>
            </a:r>
            <a:r>
              <a:rPr lang="en-US" b="1" dirty="0" smtClean="0">
                <a:solidFill>
                  <a:schemeClr val="tx1"/>
                </a:solidFill>
              </a:rPr>
              <a:t>“)</a:t>
            </a:r>
          </a:p>
          <a:p>
            <a:r>
              <a:rPr lang="en-US" dirty="0" smtClean="0"/>
              <a:t>Open the file in write mode</a:t>
            </a:r>
          </a:p>
          <a:p>
            <a:r>
              <a:rPr lang="en-US" dirty="0" err="1" smtClean="0"/>
              <a:t>file.write</a:t>
            </a:r>
            <a:r>
              <a:rPr lang="en-US" dirty="0" smtClean="0"/>
              <a:t>(“This is some content\</a:t>
            </a:r>
            <a:r>
              <a:rPr lang="en-US" dirty="0" err="1" smtClean="0"/>
              <a:t>nat</a:t>
            </a:r>
            <a:r>
              <a:rPr lang="en-US" dirty="0" smtClean="0"/>
              <a:t> the next line”)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0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Library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</a:t>
            </a:r>
            <a:r>
              <a:rPr lang="en-US" dirty="0" smtClean="0"/>
              <a:t>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np.zeros</a:t>
            </a:r>
            <a:r>
              <a:rPr lang="en-US" dirty="0" smtClean="0"/>
              <a:t>(3)</a:t>
            </a:r>
          </a:p>
          <a:p>
            <a:r>
              <a:rPr lang="en-US" dirty="0" smtClean="0"/>
              <a:t>array([0., 0., 0.])</a:t>
            </a:r>
            <a:endParaRPr lang="en-US" dirty="0"/>
          </a:p>
          <a:p>
            <a:r>
              <a:rPr lang="en-US" dirty="0" err="1" smtClean="0"/>
              <a:t>np.zeros</a:t>
            </a:r>
            <a:r>
              <a:rPr lang="en-US" dirty="0" smtClean="0"/>
              <a:t>((5,5))</a:t>
            </a:r>
          </a:p>
          <a:p>
            <a:r>
              <a:rPr lang="en-US" dirty="0" smtClean="0"/>
              <a:t>array([[0., 0., 0., 0., 0.],</a:t>
            </a:r>
          </a:p>
          <a:p>
            <a:r>
              <a:rPr lang="en-US" dirty="0" smtClean="0"/>
              <a:t>       [0., 0., 0., 0., 0.],</a:t>
            </a:r>
          </a:p>
          <a:p>
            <a:r>
              <a:rPr lang="en-US" dirty="0" smtClean="0"/>
              <a:t>       [0., 0., 0., 0., 0.],</a:t>
            </a:r>
          </a:p>
          <a:p>
            <a:r>
              <a:rPr lang="en-US" dirty="0" smtClean="0"/>
              <a:t>       [0., 0., 0., 0., 0.],</a:t>
            </a:r>
          </a:p>
          <a:p>
            <a:r>
              <a:rPr lang="en-US" dirty="0" smtClean="0"/>
              <a:t>       [0., 0., 0., 0., 0.]])</a:t>
            </a:r>
          </a:p>
          <a:p>
            <a:endParaRPr lang="en-US" dirty="0"/>
          </a:p>
          <a:p>
            <a:r>
              <a:rPr lang="en-US" dirty="0" err="1" smtClean="0"/>
              <a:t>np.linspace</a:t>
            </a:r>
            <a:r>
              <a:rPr lang="en-US" dirty="0" smtClean="0"/>
              <a:t>(0,10,5)</a:t>
            </a:r>
          </a:p>
          <a:p>
            <a:r>
              <a:rPr lang="en-US" dirty="0" smtClean="0"/>
              <a:t>array([ 0. ,  2.5,  5. ,  7.5, 10. ])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equi</a:t>
            </a:r>
            <a:r>
              <a:rPr lang="en-US" dirty="0" smtClean="0"/>
              <a:t>-distance </a:t>
            </a:r>
            <a:r>
              <a:rPr lang="en-US" dirty="0" err="1" smtClean="0"/>
              <a:t>i.e</a:t>
            </a:r>
            <a:r>
              <a:rPr lang="en-US" dirty="0" smtClean="0"/>
              <a:t> divide 10 to 5 equal </a:t>
            </a:r>
            <a:r>
              <a:rPr lang="en-US" dirty="0" smtClean="0"/>
              <a:t>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5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np.arange</a:t>
            </a:r>
            <a:r>
              <a:rPr lang="en-US" dirty="0"/>
              <a:t>(1,101).reshape(10,10)/100</a:t>
            </a:r>
          </a:p>
          <a:p>
            <a:r>
              <a:rPr lang="en-US" dirty="0"/>
              <a:t>Will create 1,100 and arrange 10x10 matrix</a:t>
            </a:r>
            <a:br>
              <a:rPr lang="en-US" dirty="0"/>
            </a:br>
            <a:r>
              <a:rPr lang="en-US" dirty="0"/>
              <a:t>array([[0.01, 0.02, 0.03, 0.04, 0.05, 0.06, 0.07, 0.08, 0.09, 0.1 ],</a:t>
            </a:r>
          </a:p>
          <a:p>
            <a:r>
              <a:rPr lang="en-US" dirty="0"/>
              <a:t>       [0.11, 0.12, 0.13, 0.14, 0.15, 0.16, 0.17, 0.18, 0.19, 0.2 ],</a:t>
            </a:r>
          </a:p>
          <a:p>
            <a:r>
              <a:rPr lang="en-US" dirty="0"/>
              <a:t>       [0.21, 0.22, 0.23, 0.24, 0.25, 0.26, 0.27, 0.28, 0.29, 0.3 ],</a:t>
            </a:r>
          </a:p>
          <a:p>
            <a:r>
              <a:rPr lang="en-US" dirty="0"/>
              <a:t>       [0.31, 0.32, 0.33, 0.34, 0.35, 0.36, 0.37, 0.38, 0.39, 0.4 ],</a:t>
            </a:r>
          </a:p>
          <a:p>
            <a:r>
              <a:rPr lang="en-US" dirty="0"/>
              <a:t>       [0.41, 0.42, 0.43, 0.44, 0.45, 0.46, 0.47, 0.48, 0.49, 0.5 ],</a:t>
            </a:r>
          </a:p>
          <a:p>
            <a:r>
              <a:rPr lang="en-US" dirty="0"/>
              <a:t>       [0.51, 0.52, 0.53, 0.54, 0.55, 0.56, 0.57, 0.58, 0.59, 0.6 ],</a:t>
            </a:r>
          </a:p>
          <a:p>
            <a:r>
              <a:rPr lang="en-US" dirty="0"/>
              <a:t>       [0.61, 0.62, 0.63, 0.64, 0.65, 0.66, 0.67, 0.68, 0.69, 0.7 ],</a:t>
            </a:r>
          </a:p>
          <a:p>
            <a:r>
              <a:rPr lang="en-US" dirty="0"/>
              <a:t>       [0.71, 0.72, 0.73, 0.74, 0.75, 0.76, 0.77, 0.78, 0.79, 0.8 ],</a:t>
            </a:r>
          </a:p>
          <a:p>
            <a:r>
              <a:rPr lang="en-US" dirty="0"/>
              <a:t>       [0.81, 0.82, 0.83, 0.84, 0.85, 0.86, 0.87, 0.88, 0.89, 0.9 ],</a:t>
            </a:r>
          </a:p>
          <a:p>
            <a:r>
              <a:rPr lang="en-US" dirty="0"/>
              <a:t>       [0.91, 0.92, 0.93, 0.94, 0.95, 0.96, 0.97, 0.98, 0.99, 1.  ]])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9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np.eye</a:t>
            </a:r>
            <a:r>
              <a:rPr lang="en-US" dirty="0" smtClean="0"/>
              <a:t>(3)</a:t>
            </a:r>
          </a:p>
          <a:p>
            <a:r>
              <a:rPr lang="en-US" dirty="0" smtClean="0"/>
              <a:t>array([[1., 0., 0.],</a:t>
            </a:r>
          </a:p>
          <a:p>
            <a:r>
              <a:rPr lang="en-US" dirty="0" smtClean="0"/>
              <a:t>       [0., 1., 0.],</a:t>
            </a:r>
          </a:p>
          <a:p>
            <a:r>
              <a:rPr lang="en-US" dirty="0" smtClean="0"/>
              <a:t>       [0., 0., 1.]])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np.random.rand</a:t>
            </a:r>
            <a:r>
              <a:rPr lang="en-US" dirty="0" smtClean="0"/>
              <a:t>(2)</a:t>
            </a:r>
          </a:p>
          <a:p>
            <a:r>
              <a:rPr lang="en-US" dirty="0" smtClean="0"/>
              <a:t>Create random number</a:t>
            </a:r>
          </a:p>
          <a:p>
            <a:pPr marL="0" indent="0">
              <a:buNone/>
            </a:pPr>
            <a:r>
              <a:rPr lang="en-US" dirty="0" smtClean="0"/>
              <a:t>    array([0.42511833, 0.94751332])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##Random</a:t>
            </a:r>
          </a:p>
          <a:p>
            <a:pPr marL="0" indent="0">
              <a:buNone/>
            </a:pPr>
            <a:r>
              <a:rPr lang="en-US" dirty="0" err="1" smtClean="0"/>
              <a:t>Numpy</a:t>
            </a:r>
            <a:r>
              <a:rPr lang="en-US" dirty="0" smtClean="0"/>
              <a:t> can create random number arrays:</a:t>
            </a:r>
          </a:p>
          <a:p>
            <a:pPr marL="0" indent="0">
              <a:buNone/>
            </a:pPr>
            <a:r>
              <a:rPr lang="en-US" dirty="0" smtClean="0"/>
              <a:t>###rand</a:t>
            </a:r>
          </a:p>
          <a:p>
            <a:pPr marL="0" indent="0">
              <a:buNone/>
            </a:pPr>
            <a:r>
              <a:rPr lang="en-US" dirty="0" smtClean="0"/>
              <a:t>Uniform distribution from 0 to 1</a:t>
            </a:r>
          </a:p>
          <a:p>
            <a:pPr marL="0" indent="0">
              <a:buNone/>
            </a:pPr>
            <a:r>
              <a:rPr lang="en-US" dirty="0" smtClean="0"/>
              <a:t>###</a:t>
            </a:r>
            <a:r>
              <a:rPr lang="en-US" dirty="0" err="1" smtClean="0"/>
              <a:t>randn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Normal distribution: any positive and negative number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np.random.randint</a:t>
            </a:r>
            <a:r>
              <a:rPr lang="en-US" dirty="0" smtClean="0"/>
              <a:t>(1,100)</a:t>
            </a:r>
          </a:p>
          <a:p>
            <a:pPr marL="0" indent="0">
              <a:buNone/>
            </a:pPr>
            <a:r>
              <a:rPr lang="en-US" dirty="0" smtClean="0"/>
              <a:t>It will generate integer positive number between 1 to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6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arr.reshape</a:t>
            </a:r>
            <a:r>
              <a:rPr lang="en-US" dirty="0" smtClean="0"/>
              <a:t>(5,5)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array([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[ 0,  1,  2,  3,  4],</a:t>
            </a:r>
          </a:p>
          <a:p>
            <a:pPr marL="0" indent="0">
              <a:buNone/>
            </a:pPr>
            <a:r>
              <a:rPr lang="en-US" dirty="0" smtClean="0"/>
              <a:t>       [ 5,  6,  7,  8,  9],</a:t>
            </a:r>
          </a:p>
          <a:p>
            <a:pPr marL="0" indent="0">
              <a:buNone/>
            </a:pPr>
            <a:r>
              <a:rPr lang="en-US" dirty="0" smtClean="0"/>
              <a:t>       [10, 11, 12, 13, 14],</a:t>
            </a:r>
          </a:p>
          <a:p>
            <a:pPr marL="0" indent="0">
              <a:buNone/>
            </a:pPr>
            <a:r>
              <a:rPr lang="en-US" dirty="0" smtClean="0"/>
              <a:t>       [15, 16, 17, 18, 19],</a:t>
            </a:r>
          </a:p>
          <a:p>
            <a:pPr marL="0" indent="0">
              <a:buNone/>
            </a:pPr>
            <a:r>
              <a:rPr lang="en-US" dirty="0" smtClean="0"/>
              <a:t>       [20, 21, 22, 23, 24]</a:t>
            </a:r>
          </a:p>
          <a:p>
            <a:pPr marL="0" indent="0">
              <a:buNone/>
            </a:pPr>
            <a:r>
              <a:rPr lang="en-US" dirty="0" smtClean="0"/>
              <a:t>])</a:t>
            </a:r>
          </a:p>
          <a:p>
            <a:pPr marL="0" indent="0">
              <a:buNone/>
            </a:pPr>
            <a:r>
              <a:rPr lang="en-US" dirty="0" err="1" smtClean="0"/>
              <a:t>Max,min,argmax,argmin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ranarr</a:t>
            </a:r>
            <a:r>
              <a:rPr lang="en-US" dirty="0" smtClean="0"/>
              <a:t> =array([ 1, 15, 29, 39, 19,  1, 43, 30,  8,  7])</a:t>
            </a:r>
          </a:p>
          <a:p>
            <a:pPr marL="0" indent="0">
              <a:buNone/>
            </a:pPr>
            <a:r>
              <a:rPr lang="en-US" dirty="0" err="1" smtClean="0"/>
              <a:t>ranarr.argmax</a:t>
            </a:r>
            <a:r>
              <a:rPr lang="en-US" dirty="0" smtClean="0"/>
              <a:t>() ; #will print 6 why at 6 position max value 43</a:t>
            </a:r>
          </a:p>
          <a:p>
            <a:pPr marL="0" indent="0">
              <a:buNone/>
            </a:pPr>
            <a:r>
              <a:rPr lang="en-US" dirty="0" err="1" smtClean="0"/>
              <a:t>ranarr.argmin</a:t>
            </a:r>
            <a:r>
              <a:rPr lang="en-US" dirty="0" smtClean="0"/>
              <a:t>() ; #will print 0 why at 0 position min value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1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arr</a:t>
            </a:r>
            <a:r>
              <a:rPr lang="en-US" dirty="0" smtClean="0"/>
              <a:t>=</a:t>
            </a:r>
            <a:r>
              <a:rPr lang="en-US" dirty="0" err="1" smtClean="0"/>
              <a:t>np.arange</a:t>
            </a:r>
            <a:r>
              <a:rPr lang="en-US" dirty="0" smtClean="0"/>
              <a:t>(25)</a:t>
            </a:r>
            <a:br>
              <a:rPr lang="en-US" dirty="0" smtClean="0"/>
            </a:br>
            <a:r>
              <a:rPr lang="en-US" dirty="0" err="1" smtClean="0"/>
              <a:t>arr.shape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 : (25,)</a:t>
            </a:r>
          </a:p>
          <a:p>
            <a:endParaRPr lang="en-US" dirty="0"/>
          </a:p>
          <a:p>
            <a:r>
              <a:rPr lang="en-US" dirty="0" err="1" smtClean="0"/>
              <a:t>arr.reshape</a:t>
            </a:r>
            <a:r>
              <a:rPr lang="en-US" dirty="0" smtClean="0"/>
              <a:t>(1,25)</a:t>
            </a:r>
          </a:p>
          <a:p>
            <a:r>
              <a:rPr lang="en-US" dirty="0" smtClean="0"/>
              <a:t>Will produce matrix of 1 row with 25 columns</a:t>
            </a:r>
          </a:p>
          <a:p>
            <a:r>
              <a:rPr lang="en-US" dirty="0" smtClean="0"/>
              <a:t>array([[ 0,  1,  2,  3,  4,  5,  6,  7,  8,  9, 10, 11, 12, 13, 14, 15, 16, 17, 18, 19, 20, 21, 22, 23, 24]])</a:t>
            </a:r>
            <a:endParaRPr lang="en-US" dirty="0"/>
          </a:p>
          <a:p>
            <a:r>
              <a:rPr lang="en-US" dirty="0" err="1" smtClean="0"/>
              <a:t>arr.reshape</a:t>
            </a:r>
            <a:r>
              <a:rPr lang="en-US" dirty="0" smtClean="0"/>
              <a:t>(25,1)</a:t>
            </a:r>
          </a:p>
          <a:p>
            <a:r>
              <a:rPr lang="en-US" dirty="0" smtClean="0"/>
              <a:t>Will produce matrix of 25 rows with 1 column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8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word='testing'</a:t>
            </a:r>
          </a:p>
          <a:p>
            <a:r>
              <a:rPr lang="en-US" dirty="0" err="1" smtClean="0"/>
              <a:t>cnt</a:t>
            </a:r>
            <a:r>
              <a:rPr lang="en-US" dirty="0" smtClean="0"/>
              <a:t>=0</a:t>
            </a:r>
          </a:p>
          <a:p>
            <a:r>
              <a:rPr lang="en-US" dirty="0" smtClean="0"/>
              <a:t>guest=True</a:t>
            </a:r>
          </a:p>
          <a:p>
            <a:r>
              <a:rPr lang="en-US" dirty="0" err="1" smtClean="0"/>
              <a:t>failCnt</a:t>
            </a:r>
            <a:r>
              <a:rPr lang="en-US" dirty="0" smtClean="0"/>
              <a:t>=10</a:t>
            </a:r>
          </a:p>
          <a:p>
            <a:r>
              <a:rPr lang="en-US" dirty="0" smtClean="0"/>
              <a:t>flag=True</a:t>
            </a:r>
          </a:p>
          <a:p>
            <a:r>
              <a:rPr lang="en-US" dirty="0" smtClean="0"/>
              <a:t>while flag: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=input("Guest a character ")</a:t>
            </a:r>
          </a:p>
          <a:p>
            <a:r>
              <a:rPr lang="en-US" dirty="0" smtClean="0"/>
              <a:t>    if </a:t>
            </a:r>
            <a:r>
              <a:rPr lang="en-US" dirty="0" err="1" smtClean="0"/>
              <a:t>var</a:t>
            </a:r>
            <a:r>
              <a:rPr lang="en-US" dirty="0" smtClean="0"/>
              <a:t>==word[</a:t>
            </a:r>
            <a:r>
              <a:rPr lang="en-US" dirty="0" err="1" smtClean="0"/>
              <a:t>cnt</a:t>
            </a:r>
            <a:r>
              <a:rPr lang="en-US" dirty="0" smtClean="0"/>
              <a:t>]:</a:t>
            </a:r>
          </a:p>
          <a:p>
            <a:r>
              <a:rPr lang="en-US" dirty="0" smtClean="0"/>
              <a:t>        print ("Correct word ")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cnt</a:t>
            </a:r>
            <a:r>
              <a:rPr lang="en-US" dirty="0" smtClean="0"/>
              <a:t>+=1;</a:t>
            </a:r>
          </a:p>
          <a:p>
            <a:r>
              <a:rPr lang="en-US" dirty="0" smtClean="0"/>
              <a:t>        if </a:t>
            </a:r>
            <a:r>
              <a:rPr lang="en-US" dirty="0" err="1" smtClean="0"/>
              <a:t>cnt</a:t>
            </a:r>
            <a:r>
              <a:rPr lang="en-US" dirty="0" smtClean="0"/>
              <a:t>==</a:t>
            </a:r>
            <a:r>
              <a:rPr lang="en-US" dirty="0" err="1" smtClean="0"/>
              <a:t>len</a:t>
            </a:r>
            <a:r>
              <a:rPr lang="en-US" dirty="0" smtClean="0"/>
              <a:t>(word):</a:t>
            </a:r>
          </a:p>
          <a:p>
            <a:r>
              <a:rPr lang="en-US" dirty="0" smtClean="0"/>
              <a:t>            flag=False            </a:t>
            </a:r>
          </a:p>
          <a:p>
            <a:r>
              <a:rPr lang="en-US" dirty="0" smtClean="0"/>
              <a:t>    else: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failCnt</a:t>
            </a:r>
            <a:r>
              <a:rPr lang="en-US" dirty="0" smtClean="0"/>
              <a:t> = </a:t>
            </a:r>
            <a:r>
              <a:rPr lang="en-US" dirty="0" err="1" smtClean="0"/>
              <a:t>failCnt</a:t>
            </a:r>
            <a:r>
              <a:rPr lang="en-US" dirty="0" smtClean="0"/>
              <a:t> -1</a:t>
            </a:r>
          </a:p>
          <a:p>
            <a:r>
              <a:rPr lang="en-US" dirty="0" smtClean="0"/>
              <a:t>        print("Try again ",</a:t>
            </a:r>
            <a:r>
              <a:rPr lang="en-US" dirty="0" err="1" smtClean="0"/>
              <a:t>failCnt</a:t>
            </a:r>
            <a:r>
              <a:rPr lang="en-US" dirty="0" smtClean="0"/>
              <a:t>," life")        </a:t>
            </a:r>
          </a:p>
          <a:p>
            <a:r>
              <a:rPr lang="en-US" dirty="0" smtClean="0"/>
              <a:t>        if </a:t>
            </a:r>
            <a:r>
              <a:rPr lang="en-US" dirty="0" err="1" smtClean="0"/>
              <a:t>failCnt</a:t>
            </a:r>
            <a:r>
              <a:rPr lang="en-US" dirty="0" smtClean="0"/>
              <a:t>==0:</a:t>
            </a:r>
          </a:p>
          <a:p>
            <a:r>
              <a:rPr lang="en-US" dirty="0" smtClean="0"/>
              <a:t>            print ("You tried all and lost")</a:t>
            </a:r>
          </a:p>
          <a:p>
            <a:r>
              <a:rPr lang="en-US" dirty="0" smtClean="0"/>
              <a:t>            flag=False</a:t>
            </a:r>
          </a:p>
          <a:p>
            <a:r>
              <a:rPr lang="en-US" dirty="0" smtClean="0"/>
              <a:t>            guest=False</a:t>
            </a:r>
          </a:p>
          <a:p>
            <a:r>
              <a:rPr lang="en-US" dirty="0" smtClean="0"/>
              <a:t>if guest:</a:t>
            </a:r>
          </a:p>
          <a:p>
            <a:r>
              <a:rPr lang="en-US" dirty="0" smtClean="0"/>
              <a:t>    print ("OK you got the correct word")</a:t>
            </a:r>
          </a:p>
          <a:p>
            <a:r>
              <a:rPr lang="en-US" dirty="0" smtClean="0"/>
              <a:t>else:</a:t>
            </a:r>
          </a:p>
          <a:p>
            <a:r>
              <a:rPr lang="en-US" dirty="0" smtClean="0"/>
              <a:t>    print ("</a:t>
            </a:r>
            <a:r>
              <a:rPr lang="en-US" dirty="0" err="1" smtClean="0"/>
              <a:t>Opps</a:t>
            </a:r>
            <a:r>
              <a:rPr lang="en-US" dirty="0" smtClean="0"/>
              <a:t> wrong attempt")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46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406</Words>
  <Application>Microsoft Office PowerPoint</Application>
  <PresentationFormat>On-screen Show (4:3)</PresentationFormat>
  <Paragraphs>99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File Operation</vt:lpstr>
      <vt:lpstr>Numpy Library Linear algebra</vt:lpstr>
      <vt:lpstr>PowerPoint Presentation</vt:lpstr>
      <vt:lpstr>Identity matrix</vt:lpstr>
      <vt:lpstr>Reshape</vt:lpstr>
      <vt:lpstr>Vector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26</cp:revision>
  <dcterms:created xsi:type="dcterms:W3CDTF">2018-06-05T04:59:33Z</dcterms:created>
  <dcterms:modified xsi:type="dcterms:W3CDTF">2018-06-06T04:17:48Z</dcterms:modified>
</cp:coreProperties>
</file>