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A074-2F17-4600-866B-A7DA53B12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8ADB-415D-4B95-9CA1-949A5F8E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"/>
            <a:ext cx="7162800" cy="548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a=array([[12, 13, 14, 15],</a:t>
            </a:r>
          </a:p>
          <a:p>
            <a:pPr algn="l"/>
            <a:r>
              <a:rPr lang="en-US" dirty="0" smtClean="0"/>
              <a:t>       [16, 17, 18, 19],</a:t>
            </a:r>
          </a:p>
          <a:p>
            <a:pPr algn="l"/>
            <a:r>
              <a:rPr lang="en-US" dirty="0" smtClean="0"/>
              <a:t>       [20, 21, 22, 23]])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a.sum</a:t>
            </a:r>
            <a:r>
              <a:rPr lang="en-US" dirty="0" smtClean="0"/>
              <a:t>(axis=0) column wise sum</a:t>
            </a:r>
          </a:p>
          <a:p>
            <a:pPr algn="l"/>
            <a:r>
              <a:rPr lang="en-US" dirty="0" smtClean="0"/>
              <a:t>array([48, 51, 54, 57])</a:t>
            </a:r>
          </a:p>
          <a:p>
            <a:pPr algn="l"/>
            <a:r>
              <a:rPr lang="en-US" dirty="0" smtClean="0"/>
              <a:t>	   </a:t>
            </a:r>
          </a:p>
          <a:p>
            <a:pPr algn="l"/>
            <a:r>
              <a:rPr lang="en-US" dirty="0" err="1" smtClean="0"/>
              <a:t>a.sum</a:t>
            </a:r>
            <a:r>
              <a:rPr lang="en-US" dirty="0" smtClean="0"/>
              <a:t>(axis=1) row wise sum</a:t>
            </a:r>
          </a:p>
          <a:p>
            <a:pPr algn="l"/>
            <a:r>
              <a:rPr lang="en-US" dirty="0" smtClean="0"/>
              <a:t>array([54, 70, 86])</a:t>
            </a:r>
          </a:p>
        </p:txBody>
      </p:sp>
    </p:spTree>
    <p:extLst>
      <p:ext uri="{BB962C8B-B14F-4D97-AF65-F5344CB8AC3E}">
        <p14:creationId xmlns:p14="http://schemas.microsoft.com/office/powerpoint/2010/main" val="76369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477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need </a:t>
            </a:r>
            <a:r>
              <a:rPr lang="en-US" sz="2800" dirty="0"/>
              <a:t>to install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 along with pandas </a:t>
            </a:r>
            <a:r>
              <a:rPr lang="en-US" sz="2800" dirty="0"/>
              <a:t>to your </a:t>
            </a:r>
            <a:r>
              <a:rPr lang="en-US" sz="2800" dirty="0" smtClean="0"/>
              <a:t>pc in </a:t>
            </a:r>
            <a:r>
              <a:rPr lang="en-US" sz="2800" dirty="0" err="1" smtClean="0"/>
              <a:t>pycharm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data and index are ordered pair</a:t>
            </a:r>
            <a:br>
              <a:rPr lang="en-US" dirty="0" smtClean="0"/>
            </a:br>
            <a:r>
              <a:rPr lang="en-US" b="1" dirty="0"/>
              <a:t>import </a:t>
            </a:r>
            <a:r>
              <a:rPr lang="en-US" dirty="0" smtClean="0"/>
              <a:t>pandas </a:t>
            </a:r>
            <a:r>
              <a:rPr lang="en-US" b="1" dirty="0"/>
              <a:t>as </a:t>
            </a:r>
            <a:r>
              <a:rPr lang="en-US" dirty="0" err="1" smtClean="0"/>
              <a:t>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dic</a:t>
            </a:r>
            <a:r>
              <a:rPr lang="en-US" dirty="0" smtClean="0"/>
              <a:t>={</a:t>
            </a:r>
            <a:r>
              <a:rPr lang="en-US" b="1" dirty="0"/>
              <a:t>'a'</a:t>
            </a:r>
            <a:r>
              <a:rPr lang="en-US" dirty="0" smtClean="0"/>
              <a:t>:</a:t>
            </a:r>
            <a:r>
              <a:rPr lang="en-US" dirty="0"/>
              <a:t>10</a:t>
            </a:r>
            <a:r>
              <a:rPr lang="en-US" dirty="0" smtClean="0"/>
              <a:t>,</a:t>
            </a:r>
            <a:r>
              <a:rPr lang="en-US" b="1" dirty="0"/>
              <a:t>'b'</a:t>
            </a:r>
            <a:r>
              <a:rPr lang="en-US" dirty="0" smtClean="0"/>
              <a:t>:</a:t>
            </a:r>
            <a:r>
              <a:rPr lang="en-US" dirty="0"/>
              <a:t>20</a:t>
            </a:r>
            <a:r>
              <a:rPr lang="en-US" dirty="0" smtClean="0"/>
              <a:t>,</a:t>
            </a:r>
            <a:r>
              <a:rPr lang="en-US" b="1" dirty="0"/>
              <a:t>'c'</a:t>
            </a:r>
            <a:r>
              <a:rPr lang="en-US" dirty="0" smtClean="0"/>
              <a:t>:</a:t>
            </a:r>
            <a:r>
              <a:rPr lang="en-US" dirty="0"/>
              <a:t>30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my_list</a:t>
            </a:r>
            <a:r>
              <a:rPr lang="en-US" dirty="0" smtClean="0"/>
              <a:t>=[</a:t>
            </a:r>
            <a:r>
              <a:rPr lang="en-US" dirty="0"/>
              <a:t>10</a:t>
            </a:r>
            <a:r>
              <a:rPr lang="en-US" dirty="0" smtClean="0"/>
              <a:t>,</a:t>
            </a:r>
            <a:r>
              <a:rPr lang="en-US" dirty="0"/>
              <a:t>20</a:t>
            </a:r>
            <a:r>
              <a:rPr lang="en-US" dirty="0" smtClean="0"/>
              <a:t>,</a:t>
            </a:r>
            <a:r>
              <a:rPr lang="en-US" dirty="0"/>
              <a:t>30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i="1" dirty="0"/>
              <a:t>#print(</a:t>
            </a:r>
            <a:r>
              <a:rPr lang="en-US" i="1" dirty="0" err="1"/>
              <a:t>pd.Series</a:t>
            </a:r>
            <a:r>
              <a:rPr lang="en-US" i="1" dirty="0"/>
              <a:t>(data=</a:t>
            </a:r>
            <a:r>
              <a:rPr lang="en-US" i="1" dirty="0" err="1"/>
              <a:t>my_list</a:t>
            </a:r>
            <a:r>
              <a:rPr lang="en-US" i="1" dirty="0"/>
              <a:t>))</a:t>
            </a:r>
            <a:br>
              <a:rPr lang="en-US" i="1" dirty="0"/>
            </a:br>
            <a:r>
              <a:rPr lang="en-US" dirty="0" err="1" smtClean="0"/>
              <a:t>my_label</a:t>
            </a:r>
            <a:r>
              <a:rPr lang="en-US" dirty="0" smtClean="0"/>
              <a:t>=[</a:t>
            </a:r>
            <a:r>
              <a:rPr lang="en-US" b="1" dirty="0"/>
              <a:t>'</a:t>
            </a:r>
            <a:r>
              <a:rPr lang="en-US" b="1" dirty="0" err="1"/>
              <a:t>a'</a:t>
            </a:r>
            <a:r>
              <a:rPr lang="en-US" dirty="0" err="1" smtClean="0"/>
              <a:t>,</a:t>
            </a:r>
            <a:r>
              <a:rPr lang="en-US" b="1" dirty="0" err="1"/>
              <a:t>'b'</a:t>
            </a:r>
            <a:r>
              <a:rPr lang="en-US" dirty="0" err="1" smtClean="0"/>
              <a:t>,</a:t>
            </a:r>
            <a:r>
              <a:rPr lang="en-US" b="1" dirty="0" err="1"/>
              <a:t>'c</a:t>
            </a:r>
            <a:r>
              <a:rPr lang="en-US" b="1" dirty="0"/>
              <a:t>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ser1= </a:t>
            </a:r>
            <a:r>
              <a:rPr lang="en-US" dirty="0" err="1" smtClean="0"/>
              <a:t>pd.Series</a:t>
            </a:r>
            <a:r>
              <a:rPr lang="en-US" dirty="0" smtClean="0"/>
              <a:t>(</a:t>
            </a:r>
            <a:r>
              <a:rPr lang="en-US" dirty="0" err="1" smtClean="0"/>
              <a:t>my_list</a:t>
            </a:r>
            <a:r>
              <a:rPr lang="en-US" dirty="0" smtClean="0"/>
              <a:t>, </a:t>
            </a:r>
            <a:r>
              <a:rPr lang="en-US" dirty="0" err="1" smtClean="0"/>
              <a:t>my_label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6172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import pandas as pd need to install matplotlib along with pandas to your pc in pycharm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2018-06-06T05:03:41Z</dcterms:created>
  <dcterms:modified xsi:type="dcterms:W3CDTF">2018-06-06T06:22:05Z</dcterms:modified>
</cp:coreProperties>
</file>