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3" r:id="rId6"/>
    <p:sldId id="265" r:id="rId7"/>
    <p:sldId id="264" r:id="rId8"/>
    <p:sldId id="268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70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D76E5-61B7-40A7-A1BA-8158A8A67B5D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293B-53FB-401E-849B-C76604FE34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D76E5-61B7-40A7-A1BA-8158A8A67B5D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293B-53FB-401E-849B-C76604FE34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D76E5-61B7-40A7-A1BA-8158A8A67B5D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293B-53FB-401E-849B-C76604FE34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D76E5-61B7-40A7-A1BA-8158A8A67B5D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293B-53FB-401E-849B-C76604FE34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D76E5-61B7-40A7-A1BA-8158A8A67B5D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293B-53FB-401E-849B-C76604FE34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D76E5-61B7-40A7-A1BA-8158A8A67B5D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293B-53FB-401E-849B-C76604FE34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D76E5-61B7-40A7-A1BA-8158A8A67B5D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293B-53FB-401E-849B-C76604FE34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D76E5-61B7-40A7-A1BA-8158A8A67B5D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293B-53FB-401E-849B-C76604FE34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D76E5-61B7-40A7-A1BA-8158A8A67B5D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293B-53FB-401E-849B-C76604FE34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D76E5-61B7-40A7-A1BA-8158A8A67B5D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293B-53FB-401E-849B-C76604FE34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D76E5-61B7-40A7-A1BA-8158A8A67B5D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293B-53FB-401E-849B-C76604FE34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D76E5-61B7-40A7-A1BA-8158A8A67B5D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9293B-53FB-401E-849B-C76604FE344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K-means Clustering in Python</a:t>
            </a:r>
            <a:br>
              <a:rPr lang="en-US" sz="3200" b="1" dirty="0" smtClean="0"/>
            </a:b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K-means </a:t>
            </a:r>
            <a:r>
              <a:rPr lang="en-US" dirty="0"/>
              <a:t>clustering is a clustering algorithm that aims to partition </a:t>
            </a:r>
            <a:r>
              <a:rPr lang="en-US" b="1" dirty="0" smtClean="0">
                <a:solidFill>
                  <a:srgbClr val="FF0000"/>
                </a:solidFill>
              </a:rPr>
              <a:t>n</a:t>
            </a:r>
            <a:r>
              <a:rPr lang="en-US" dirty="0"/>
              <a:t> observations into </a:t>
            </a:r>
            <a:r>
              <a:rPr lang="en-US" b="1" dirty="0" smtClean="0">
                <a:solidFill>
                  <a:srgbClr val="FF0000"/>
                </a:solidFill>
              </a:rPr>
              <a:t>k</a:t>
            </a:r>
            <a:r>
              <a:rPr lang="en-US" dirty="0"/>
              <a:t> clusters.</a:t>
            </a:r>
          </a:p>
          <a:p>
            <a:r>
              <a:rPr lang="en-US" dirty="0"/>
              <a:t>There are 3 steps:</a:t>
            </a:r>
          </a:p>
          <a:p>
            <a:pPr lvl="1"/>
            <a:r>
              <a:rPr lang="en-US" b="1" dirty="0" smtClean="0"/>
              <a:t>Initialization</a:t>
            </a:r>
            <a:r>
              <a:rPr lang="en-US" dirty="0" smtClean="0"/>
              <a:t> – </a:t>
            </a:r>
            <a:r>
              <a:rPr lang="en-US" dirty="0"/>
              <a:t>K initial “means” (centroids) are </a:t>
            </a:r>
            <a:r>
              <a:rPr lang="en-US" dirty="0" smtClean="0"/>
              <a:t>generated </a:t>
            </a:r>
            <a:r>
              <a:rPr lang="en-US" dirty="0"/>
              <a:t>at random</a:t>
            </a:r>
          </a:p>
          <a:p>
            <a:pPr lvl="1"/>
            <a:r>
              <a:rPr lang="en-US" b="1" dirty="0"/>
              <a:t>Assignment</a:t>
            </a:r>
            <a:r>
              <a:rPr lang="en-US" dirty="0"/>
              <a:t> – K clusters are created by associating each observation with the nearest </a:t>
            </a:r>
            <a:r>
              <a:rPr lang="en-US" dirty="0" err="1"/>
              <a:t>centroid</a:t>
            </a:r>
            <a:endParaRPr lang="en-US" dirty="0"/>
          </a:p>
          <a:p>
            <a:pPr lvl="1"/>
            <a:r>
              <a:rPr lang="en-US" b="1" dirty="0"/>
              <a:t>Update</a:t>
            </a:r>
            <a:r>
              <a:rPr lang="en-US" dirty="0"/>
              <a:t> – The </a:t>
            </a:r>
            <a:r>
              <a:rPr lang="en-US" dirty="0" err="1"/>
              <a:t>centroid</a:t>
            </a:r>
            <a:r>
              <a:rPr lang="en-US" dirty="0"/>
              <a:t> of the clusters becomes the new mean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Steps:Initialization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62400"/>
          </a:xfrm>
        </p:spPr>
        <p:txBody>
          <a:bodyPr/>
          <a:lstStyle/>
          <a:p>
            <a:r>
              <a:rPr lang="en-US" sz="2400" dirty="0"/>
              <a:t>Assignment and Update are repeated iteratively until convergence</a:t>
            </a:r>
          </a:p>
          <a:p>
            <a:r>
              <a:rPr lang="en-US" sz="2400" dirty="0"/>
              <a:t>The end result is that the sum of squared errors is </a:t>
            </a:r>
            <a:r>
              <a:rPr lang="en-US" sz="2400" dirty="0" smtClean="0"/>
              <a:t>minimized </a:t>
            </a:r>
            <a:r>
              <a:rPr lang="en-US" sz="2400" dirty="0"/>
              <a:t>between points and their respective centroids.</a:t>
            </a:r>
          </a:p>
          <a:p>
            <a:r>
              <a:rPr lang="en-US" sz="2400" dirty="0"/>
              <a:t>We’ll do this manually first, then show how it’s done using </a:t>
            </a:r>
            <a:r>
              <a:rPr lang="en-US" sz="2400" dirty="0" err="1"/>
              <a:t>scikit</a:t>
            </a:r>
            <a:r>
              <a:rPr lang="en-US" sz="2400" dirty="0"/>
              <a:t>-learn</a:t>
            </a:r>
          </a:p>
          <a:p>
            <a:r>
              <a:rPr lang="en-US" sz="2400" dirty="0"/>
              <a:t>Let’s view it in action using k=3: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k-means-output-0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71800" y="5257800"/>
            <a:ext cx="3810000" cy="1447800"/>
          </a:xfrm>
        </p:spPr>
      </p:pic>
      <p:pic>
        <p:nvPicPr>
          <p:cNvPr id="5" name="Picture 2" descr="C:\Users\7\Desktop\k-means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04800"/>
            <a:ext cx="8153400" cy="48006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62000" y="5715000"/>
            <a:ext cx="1676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3200" dirty="0" smtClean="0"/>
              <a:t>Assignment step</a:t>
            </a:r>
            <a:endParaRPr lang="en-US" sz="3200" dirty="0"/>
          </a:p>
        </p:txBody>
      </p:sp>
      <p:pic>
        <p:nvPicPr>
          <p:cNvPr id="4" name="Content Placeholder 3" descr="k-means-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990600"/>
            <a:ext cx="8458200" cy="5638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" name="Content Placeholder 3" descr="k-means-output-0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066800"/>
            <a:ext cx="8686800" cy="55626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Update centroids</a:t>
            </a:r>
            <a:endParaRPr lang="en-US" dirty="0"/>
          </a:p>
        </p:txBody>
      </p:sp>
      <p:pic>
        <p:nvPicPr>
          <p:cNvPr id="4" name="Content Placeholder 3" descr="k-means-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990600"/>
            <a:ext cx="8229600" cy="54102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" name="Content Placeholder 3" descr="k-means-output-0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1752600"/>
            <a:ext cx="7239000" cy="4833358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Repeat the assignment step</a:t>
            </a:r>
            <a:endParaRPr lang="en-US" dirty="0"/>
          </a:p>
        </p:txBody>
      </p:sp>
      <p:pic>
        <p:nvPicPr>
          <p:cNvPr id="4" name="Content Placeholder 3" descr="k-means-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1371600"/>
            <a:ext cx="7620000" cy="52578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Conti…</a:t>
            </a:r>
            <a:endParaRPr lang="en-US" dirty="0"/>
          </a:p>
        </p:txBody>
      </p:sp>
      <p:pic>
        <p:nvPicPr>
          <p:cNvPr id="4" name="Content Placeholder 3" descr="k-means-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914400"/>
            <a:ext cx="8305800" cy="59436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72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 K-means Clustering in Python </vt:lpstr>
      <vt:lpstr>Steps:Initialization</vt:lpstr>
      <vt:lpstr>PowerPoint Presentation</vt:lpstr>
      <vt:lpstr>Assignment step</vt:lpstr>
      <vt:lpstr>Output</vt:lpstr>
      <vt:lpstr>Update centroids</vt:lpstr>
      <vt:lpstr>Output</vt:lpstr>
      <vt:lpstr>Repeat the assignment step</vt:lpstr>
      <vt:lpstr>Conti…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7</dc:creator>
  <cp:lastModifiedBy>IBM</cp:lastModifiedBy>
  <cp:revision>12</cp:revision>
  <dcterms:created xsi:type="dcterms:W3CDTF">2019-12-20T04:46:21Z</dcterms:created>
  <dcterms:modified xsi:type="dcterms:W3CDTF">2020-01-20T03:28:19Z</dcterms:modified>
</cp:coreProperties>
</file>