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89.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Layouts/slideLayout87.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847" r:id="rId2"/>
  </p:sldMasterIdLst>
  <p:notesMasterIdLst>
    <p:notesMasterId r:id="rId25"/>
  </p:notesMasterIdLst>
  <p:sldIdLst>
    <p:sldId id="519" r:id="rId3"/>
    <p:sldId id="540" r:id="rId4"/>
    <p:sldId id="542" r:id="rId5"/>
    <p:sldId id="541" r:id="rId6"/>
    <p:sldId id="543" r:id="rId7"/>
    <p:sldId id="523" r:id="rId8"/>
    <p:sldId id="524" r:id="rId9"/>
    <p:sldId id="525" r:id="rId10"/>
    <p:sldId id="526" r:id="rId11"/>
    <p:sldId id="527" r:id="rId12"/>
    <p:sldId id="532" r:id="rId13"/>
    <p:sldId id="528" r:id="rId14"/>
    <p:sldId id="530" r:id="rId15"/>
    <p:sldId id="529" r:id="rId16"/>
    <p:sldId id="531" r:id="rId17"/>
    <p:sldId id="536" r:id="rId18"/>
    <p:sldId id="533" r:id="rId19"/>
    <p:sldId id="534" r:id="rId20"/>
    <p:sldId id="535" r:id="rId21"/>
    <p:sldId id="537" r:id="rId22"/>
    <p:sldId id="538" r:id="rId23"/>
    <p:sldId id="53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E0EF6"/>
    <a:srgbClr val="009900"/>
    <a:srgbClr val="0066FF"/>
    <a:srgbClr val="FF0066"/>
    <a:srgbClr val="CC3300"/>
    <a:srgbClr val="660033"/>
    <a:srgbClr val="000099"/>
    <a:srgbClr val="003300"/>
    <a:srgbClr val="080808"/>
    <a:srgbClr val="3B83B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6619" autoAdjust="0"/>
  </p:normalViewPr>
  <p:slideViewPr>
    <p:cSldViewPr snapToGrid="0">
      <p:cViewPr varScale="1">
        <p:scale>
          <a:sx n="70" d="100"/>
          <a:sy n="70" d="100"/>
        </p:scale>
        <p:origin x="-714" y="-108"/>
      </p:cViewPr>
      <p:guideLst>
        <p:guide orient="horz" pos="2160"/>
        <p:guide pos="3840"/>
      </p:guideLst>
    </p:cSldViewPr>
  </p:slideViewPr>
  <p:notesTextViewPr>
    <p:cViewPr>
      <p:scale>
        <a:sx n="1" d="1"/>
        <a:sy n="1" d="1"/>
      </p:scale>
      <p:origin x="0" y="0"/>
    </p:cViewPr>
  </p:notesTextViewPr>
  <p:sorterViewPr>
    <p:cViewPr>
      <p:scale>
        <a:sx n="81" d="100"/>
        <a:sy n="81" d="100"/>
      </p:scale>
      <p:origin x="0" y="668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31FD6-5F91-477F-BAE5-9B8C322E6ABD}" type="datetimeFigureOut">
              <a:rPr lang="en-US" smtClean="0"/>
              <a:pPr/>
              <a:t>11/20/2019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AA440-48AF-45F9-8D96-F8B084B53645}" type="slidenum">
              <a:rPr lang="en-US" smtClean="0"/>
              <a:pPr/>
              <a:t>‹#›</a:t>
            </a:fld>
            <a:endParaRPr lang="en-US" dirty="0"/>
          </a:p>
        </p:txBody>
      </p:sp>
    </p:spTree>
    <p:extLst>
      <p:ext uri="{BB962C8B-B14F-4D97-AF65-F5344CB8AC3E}">
        <p14:creationId xmlns:p14="http://schemas.microsoft.com/office/powerpoint/2010/main" xmlns="" val="262036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63638"/>
            <a:ext cx="5583238" cy="3141662"/>
          </a:xfrm>
        </p:spPr>
      </p:sp>
      <p:sp>
        <p:nvSpPr>
          <p:cNvPr id="3" name="Notes Placeholder 2"/>
          <p:cNvSpPr>
            <a:spLocks noGrp="1"/>
          </p:cNvSpPr>
          <p:nvPr>
            <p:ph type="body" idx="1"/>
          </p:nvPr>
        </p:nvSpPr>
        <p:spPr/>
        <p:txBody>
          <a:bodyPr/>
          <a:lstStyle/>
          <a:p>
            <a:pPr defTabSz="929305">
              <a:defRPr/>
            </a:pPr>
            <a:r>
              <a:rPr lang="en-US">
                <a:solidFill>
                  <a:prstClr val="black"/>
                </a:solidFill>
              </a:rPr>
              <a:t>© Copyright Showeet.com – Free PowerPoint Templates</a:t>
            </a:r>
            <a:endParaRPr lang="en-US"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xmlns="" val="298472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solidFill>
                  <a:srgbClr val="273339">
                    <a:tint val="75000"/>
                  </a:srgbClr>
                </a:solidFill>
              </a:rPr>
              <a:t>your date here</a:t>
            </a:r>
            <a:endParaRPr lang="en-US" dirty="0">
              <a:solidFill>
                <a:srgbClr val="273339">
                  <a:tint val="75000"/>
                </a:srgbClr>
              </a:solidFill>
            </a:endParaRPr>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xmlns="" val="20446827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 pictures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354778" y="23019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21" name="Picture Placeholder 10"/>
          <p:cNvSpPr>
            <a:spLocks noGrp="1" noChangeAspect="1"/>
          </p:cNvSpPr>
          <p:nvPr>
            <p:ph type="pic" sz="quarter" idx="16"/>
          </p:nvPr>
        </p:nvSpPr>
        <p:spPr>
          <a:xfrm>
            <a:off x="6278480" y="23019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dirty="0"/>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35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35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1" y="2301981"/>
            <a:ext cx="2596896" cy="1089529"/>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81"/>
            <a:ext cx="2596896" cy="1089529"/>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074892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pictures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4" name="Picture Placeholder 10"/>
          <p:cNvSpPr>
            <a:spLocks noGrp="1" noChangeAspect="1"/>
          </p:cNvSpPr>
          <p:nvPr>
            <p:ph type="pic" sz="quarter" idx="14"/>
          </p:nvPr>
        </p:nvSpPr>
        <p:spPr>
          <a:xfrm>
            <a:off x="485762" y="19013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25" name="Text Placeholder 29"/>
          <p:cNvSpPr>
            <a:spLocks noGrp="1"/>
          </p:cNvSpPr>
          <p:nvPr>
            <p:ph type="body" sz="quarter" idx="26" hasCustomPrompt="1"/>
          </p:nvPr>
        </p:nvSpPr>
        <p:spPr>
          <a:xfrm>
            <a:off x="482602" y="3959458"/>
            <a:ext cx="4684076" cy="590931"/>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9" y="1901339"/>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32" name="Text Placeholder 29"/>
          <p:cNvSpPr>
            <a:spLocks noGrp="1"/>
          </p:cNvSpPr>
          <p:nvPr>
            <p:ph type="body" sz="quarter" idx="29" hasCustomPrompt="1"/>
          </p:nvPr>
        </p:nvSpPr>
        <p:spPr>
          <a:xfrm>
            <a:off x="7024199" y="3959456"/>
            <a:ext cx="4684076" cy="590931"/>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65917893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 pictures and des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2" name="Picture Placeholder 10"/>
          <p:cNvSpPr>
            <a:spLocks noGrp="1" noChangeAspect="1"/>
          </p:cNvSpPr>
          <p:nvPr>
            <p:ph type="pic" sz="quarter" idx="14"/>
          </p:nvPr>
        </p:nvSpPr>
        <p:spPr>
          <a:xfrm>
            <a:off x="485762" y="1698836"/>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dirty="0"/>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2" y="1699011"/>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62" y="398104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dirty="0"/>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2" y="3980873"/>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dirty="0"/>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2774764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2" name="Picture Placeholder 10"/>
          <p:cNvSpPr>
            <a:spLocks noGrp="1" noChangeAspect="1"/>
          </p:cNvSpPr>
          <p:nvPr>
            <p:ph type="pic" sz="quarter" idx="14"/>
          </p:nvPr>
        </p:nvSpPr>
        <p:spPr>
          <a:xfrm>
            <a:off x="485762"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dirty="0"/>
          </a:p>
        </p:txBody>
      </p:sp>
      <p:sp>
        <p:nvSpPr>
          <p:cNvPr id="28" name="Picture Placeholder 10"/>
          <p:cNvSpPr>
            <a:spLocks noGrp="1" noChangeAspect="1"/>
          </p:cNvSpPr>
          <p:nvPr>
            <p:ph type="pic" sz="quarter" idx="27"/>
          </p:nvPr>
        </p:nvSpPr>
        <p:spPr>
          <a:xfrm>
            <a:off x="8153402"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31" name="Picture Placeholder 10"/>
          <p:cNvSpPr>
            <a:spLocks noGrp="1" noChangeAspect="1"/>
          </p:cNvSpPr>
          <p:nvPr>
            <p:ph type="pic" sz="quarter" idx="29"/>
          </p:nvPr>
        </p:nvSpPr>
        <p:spPr>
          <a:xfrm>
            <a:off x="4319582" y="1698835"/>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dirty="0"/>
          </a:p>
        </p:txBody>
      </p:sp>
      <p:sp>
        <p:nvSpPr>
          <p:cNvPr id="39" name="Picture Placeholder 10"/>
          <p:cNvSpPr>
            <a:spLocks noGrp="1" noChangeAspect="1"/>
          </p:cNvSpPr>
          <p:nvPr>
            <p:ph type="pic" sz="quarter" idx="31"/>
          </p:nvPr>
        </p:nvSpPr>
        <p:spPr>
          <a:xfrm>
            <a:off x="4319582" y="4027218"/>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dirty="0"/>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1466305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2" name="Picture Placeholder 10"/>
          <p:cNvSpPr>
            <a:spLocks noGrp="1" noChangeAspect="1"/>
          </p:cNvSpPr>
          <p:nvPr>
            <p:ph type="pic" sz="quarter" idx="14"/>
          </p:nvPr>
        </p:nvSpPr>
        <p:spPr>
          <a:xfrm>
            <a:off x="485762" y="1860861"/>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dirty="0"/>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2" y="1861036"/>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31" name="Picture Placeholder 10"/>
          <p:cNvSpPr>
            <a:spLocks noGrp="1" noChangeAspect="1"/>
          </p:cNvSpPr>
          <p:nvPr>
            <p:ph type="pic" sz="quarter" idx="29"/>
          </p:nvPr>
        </p:nvSpPr>
        <p:spPr>
          <a:xfrm>
            <a:off x="2238362" y="3818672"/>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dirty="0"/>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21204747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dirty="0"/>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dirty="0"/>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dirty="0"/>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dirty="0"/>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dirty="0"/>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dirty="0"/>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dirty="0"/>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dirty="0"/>
          </a:p>
        </p:txBody>
      </p:sp>
      <p:sp>
        <p:nvSpPr>
          <p:cNvPr id="33" name="Rectangle 32"/>
          <p:cNvSpPr/>
          <p:nvPr userDrawn="1"/>
        </p:nvSpPr>
        <p:spPr>
          <a:xfrm>
            <a:off x="3" y="5676694"/>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2" y="4652862"/>
            <a:ext cx="10373059"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xmlns="" val="13141538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dirty="0"/>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dirty="0"/>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dirty="0"/>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dirty="0"/>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3" y="5676694"/>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2" y="4652862"/>
            <a:ext cx="10373059"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xmlns="" val="143124320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srgbClr val="273339">
                    <a:tint val="75000"/>
                  </a:srgbClr>
                </a:solidFill>
              </a:rPr>
              <a:t>your date here</a:t>
            </a:r>
            <a:endParaRPr lang="en-US" dirty="0">
              <a:solidFill>
                <a:srgbClr val="273339">
                  <a:tint val="75000"/>
                </a:srgbClr>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r>
              <a:rPr lang="en-US">
                <a:solidFill>
                  <a:srgbClr val="273339">
                    <a:tint val="75000"/>
                  </a:srgbClr>
                </a:solidFill>
              </a:rPr>
              <a:t>Unit I- Data Preprocessing</a:t>
            </a:r>
            <a:endParaRPr lang="en-US" dirty="0">
              <a:solidFill>
                <a:srgbClr val="273339">
                  <a:tint val="75000"/>
                </a:srgbClr>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6E18DBF4-37B7-4C4F-9728-A1C100B177EE}" type="slidenum">
              <a:rPr lang="en-US" smtClean="0">
                <a:solidFill>
                  <a:srgbClr val="273339">
                    <a:tint val="75000"/>
                  </a:srgbClr>
                </a:solidFill>
              </a:rPr>
              <a:pPr/>
              <a:t>‹#›</a:t>
            </a:fld>
            <a:endParaRPr lang="en-US" dirty="0">
              <a:solidFill>
                <a:srgbClr val="273339">
                  <a:tint val="75000"/>
                </a:srgbClr>
              </a:solidFill>
            </a:endParaRPr>
          </a:p>
        </p:txBody>
      </p:sp>
      <p:sp>
        <p:nvSpPr>
          <p:cNvPr id="7" name="Picture Placeholder 10"/>
          <p:cNvSpPr>
            <a:spLocks noGrp="1"/>
          </p:cNvSpPr>
          <p:nvPr>
            <p:ph type="pic" sz="quarter" idx="17"/>
          </p:nvPr>
        </p:nvSpPr>
        <p:spPr>
          <a:xfrm>
            <a:off x="0" y="0"/>
            <a:ext cx="12192000" cy="6858000"/>
          </a:xfrm>
        </p:spPr>
        <p:txBody>
          <a:bodyPr/>
          <a:lstStyle/>
          <a:p>
            <a:endParaRPr lang="en-US" dirty="0"/>
          </a:p>
        </p:txBody>
      </p:sp>
      <p:sp>
        <p:nvSpPr>
          <p:cNvPr id="2" name="Title 1"/>
          <p:cNvSpPr>
            <a:spLocks noGrp="1"/>
          </p:cNvSpPr>
          <p:nvPr>
            <p:ph type="title"/>
          </p:nvPr>
        </p:nvSpPr>
        <p:spPr>
          <a:xfrm>
            <a:off x="342900" y="420690"/>
            <a:ext cx="4572000" cy="2852737"/>
          </a:xfrm>
          <a:solidFill>
            <a:schemeClr val="bg1">
              <a:alpha val="30000"/>
            </a:schemeClr>
          </a:solidFill>
        </p:spPr>
        <p:txBody>
          <a:bodyPr lIns="274320" tIns="91440" rIns="274320" bIns="182880" anchor="ctr"/>
          <a:lstStyle>
            <a:lvl1pPr algn="ctr">
              <a:defRPr sz="45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9"/>
            <a:ext cx="4572000" cy="942975"/>
          </a:xfrm>
          <a:solidFill>
            <a:schemeClr val="bg1">
              <a:alpha val="50000"/>
            </a:schemeClr>
          </a:solidFill>
        </p:spPr>
        <p:txBody>
          <a:bodyPr lIns="274320" tIns="91440" rIns="274320" bIns="182880" anchor="ctr"/>
          <a:lstStyle>
            <a:lvl1pPr marL="0" indent="0" algn="ctr">
              <a:buNone/>
              <a:defRPr sz="1800">
                <a:solidFill>
                  <a:srgbClr val="8C9CA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8374740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354778" y="2321410"/>
            <a:ext cx="2600055" cy="1957811"/>
          </a:xfrm>
          <a:solidFill>
            <a:srgbClr val="0095CD">
              <a:alpha val="30000"/>
            </a:srgbClr>
          </a:solidFill>
        </p:spPr>
        <p:txBody>
          <a:bodyPr/>
          <a:lstStyle/>
          <a:p>
            <a:endParaRPr lang="en-US" dirty="0"/>
          </a:p>
        </p:txBody>
      </p:sp>
      <p:sp>
        <p:nvSpPr>
          <p:cNvPr id="18" name="Picture Placeholder 10"/>
          <p:cNvSpPr>
            <a:spLocks noGrp="1" noChangeAspect="1"/>
          </p:cNvSpPr>
          <p:nvPr>
            <p:ph type="pic" sz="quarter" idx="15"/>
          </p:nvPr>
        </p:nvSpPr>
        <p:spPr>
          <a:xfrm>
            <a:off x="3316630" y="2321410"/>
            <a:ext cx="2600055" cy="1957811"/>
          </a:xfrm>
          <a:solidFill>
            <a:srgbClr val="324D5E">
              <a:alpha val="30000"/>
            </a:srgbClr>
          </a:solidFill>
        </p:spPr>
        <p:txBody>
          <a:bodyPr/>
          <a:lstStyle/>
          <a:p>
            <a:endParaRPr lang="en-US" dirty="0"/>
          </a:p>
        </p:txBody>
      </p:sp>
      <p:sp>
        <p:nvSpPr>
          <p:cNvPr id="21" name="Picture Placeholder 10"/>
          <p:cNvSpPr>
            <a:spLocks noGrp="1" noChangeAspect="1"/>
          </p:cNvSpPr>
          <p:nvPr>
            <p:ph type="pic" sz="quarter" idx="16"/>
          </p:nvPr>
        </p:nvSpPr>
        <p:spPr>
          <a:xfrm>
            <a:off x="6278480" y="2321409"/>
            <a:ext cx="2600055" cy="1957811"/>
          </a:xfrm>
          <a:solidFill>
            <a:srgbClr val="F17C3F">
              <a:alpha val="30000"/>
            </a:srgbClr>
          </a:solidFill>
        </p:spPr>
        <p:txBody>
          <a:bodyPr/>
          <a:lstStyle/>
          <a:p>
            <a:endParaRPr lang="en-US" dirty="0"/>
          </a:p>
        </p:txBody>
      </p:sp>
      <p:sp>
        <p:nvSpPr>
          <p:cNvPr id="24" name="Picture Placeholder 10"/>
          <p:cNvSpPr>
            <a:spLocks noGrp="1" noChangeAspect="1"/>
          </p:cNvSpPr>
          <p:nvPr>
            <p:ph type="pic" sz="quarter" idx="17"/>
          </p:nvPr>
        </p:nvSpPr>
        <p:spPr>
          <a:xfrm>
            <a:off x="9240333" y="2321408"/>
            <a:ext cx="2600055" cy="1957811"/>
          </a:xfrm>
          <a:solidFill>
            <a:srgbClr val="7BB21B">
              <a:alpha val="30000"/>
            </a:srgbClr>
          </a:solidFill>
        </p:spPr>
        <p:txBody>
          <a:bodyPr/>
          <a:lstStyle/>
          <a:p>
            <a:endParaRPr lang="en-US" dirty="0"/>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9240331"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1"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1"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879199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pictures hexa">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813043" y="2321410"/>
            <a:ext cx="2600055" cy="1957811"/>
          </a:xfrm>
          <a:prstGeom prst="hexagon">
            <a:avLst/>
          </a:prstGeom>
          <a:solidFill>
            <a:srgbClr val="0095CD">
              <a:alpha val="30000"/>
            </a:srgbClr>
          </a:solidFill>
        </p:spPr>
        <p:txBody>
          <a:bodyPr/>
          <a:lstStyle/>
          <a:p>
            <a:endParaRPr lang="en-US" dirty="0"/>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71" y="3394462"/>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dirty="0"/>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9" y="2321410"/>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dirty="0"/>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9" y="3391322"/>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dirty="0"/>
          </a:p>
        </p:txBody>
      </p:sp>
      <p:sp>
        <p:nvSpPr>
          <p:cNvPr id="55" name="Text Placeholder 29"/>
          <p:cNvSpPr>
            <a:spLocks noGrp="1"/>
          </p:cNvSpPr>
          <p:nvPr>
            <p:ph type="body" sz="quarter" idx="32" hasCustomPrompt="1"/>
          </p:nvPr>
        </p:nvSpPr>
        <p:spPr>
          <a:xfrm>
            <a:off x="8603807" y="285061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7" y="546838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3327279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81119964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 pictures oval">
    <p:spTree>
      <p:nvGrpSpPr>
        <p:cNvPr id="1" name=""/>
        <p:cNvGrpSpPr/>
        <p:nvPr/>
      </p:nvGrpSpPr>
      <p:grpSpPr>
        <a:xfrm>
          <a:off x="0" y="0"/>
          <a:ext cx="0" cy="0"/>
          <a:chOff x="0" y="0"/>
          <a:chExt cx="0" cy="0"/>
        </a:xfrm>
      </p:grpSpPr>
      <p:sp>
        <p:nvSpPr>
          <p:cNvPr id="28" name="Oval 27"/>
          <p:cNvSpPr/>
          <p:nvPr userDrawn="1"/>
        </p:nvSpPr>
        <p:spPr>
          <a:xfrm>
            <a:off x="5912777" y="2257292"/>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Oval 25"/>
          <p:cNvSpPr/>
          <p:nvPr userDrawn="1"/>
        </p:nvSpPr>
        <p:spPr>
          <a:xfrm>
            <a:off x="3320067" y="3322489"/>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Oval 26"/>
          <p:cNvSpPr/>
          <p:nvPr userDrawn="1"/>
        </p:nvSpPr>
        <p:spPr>
          <a:xfrm>
            <a:off x="8511805" y="3322489"/>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 name="Oval 2"/>
          <p:cNvSpPr/>
          <p:nvPr userDrawn="1"/>
        </p:nvSpPr>
        <p:spPr>
          <a:xfrm>
            <a:off x="721039" y="2257292"/>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813043" y="2321410"/>
            <a:ext cx="2600055" cy="1957811"/>
          </a:xfrm>
          <a:prstGeom prst="ellipse">
            <a:avLst/>
          </a:prstGeom>
          <a:solidFill>
            <a:srgbClr val="0095CD">
              <a:alpha val="30000"/>
            </a:srgbClr>
          </a:solidFill>
          <a:ln w="57150">
            <a:noFill/>
          </a:ln>
        </p:spPr>
        <p:txBody>
          <a:bodyPr/>
          <a:lstStyle/>
          <a:p>
            <a:endParaRPr lang="en-US" dirty="0"/>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91" y="3391322"/>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dirty="0"/>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9" y="2321410"/>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dirty="0"/>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9" y="3391322"/>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dirty="0"/>
          </a:p>
        </p:txBody>
      </p:sp>
      <p:sp>
        <p:nvSpPr>
          <p:cNvPr id="55" name="Text Placeholder 29"/>
          <p:cNvSpPr>
            <a:spLocks noGrp="1"/>
          </p:cNvSpPr>
          <p:nvPr>
            <p:ph type="body" sz="quarter" idx="32" hasCustomPrompt="1"/>
          </p:nvPr>
        </p:nvSpPr>
        <p:spPr>
          <a:xfrm>
            <a:off x="8603807" y="285061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7" y="546838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00097053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x2 pictures circ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9" name="Text Placeholder 29"/>
          <p:cNvSpPr>
            <a:spLocks noGrp="1"/>
          </p:cNvSpPr>
          <p:nvPr>
            <p:ph type="body" sz="quarter" idx="22" hasCustomPrompt="1"/>
          </p:nvPr>
        </p:nvSpPr>
        <p:spPr>
          <a:xfrm>
            <a:off x="5925165"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5" name="Text Placeholder 29"/>
          <p:cNvSpPr>
            <a:spLocks noGrp="1"/>
          </p:cNvSpPr>
          <p:nvPr>
            <p:ph type="body" sz="quarter" idx="30" hasCustomPrompt="1"/>
          </p:nvPr>
        </p:nvSpPr>
        <p:spPr>
          <a:xfrm>
            <a:off x="5925165"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
        <p:nvSpPr>
          <p:cNvPr id="43" name="Oval 42"/>
          <p:cNvSpPr/>
          <p:nvPr userDrawn="1"/>
        </p:nvSpPr>
        <p:spPr>
          <a:xfrm>
            <a:off x="754040"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4" name="Picture Placeholder 10"/>
          <p:cNvSpPr>
            <a:spLocks noGrp="1" noChangeAspect="1"/>
          </p:cNvSpPr>
          <p:nvPr>
            <p:ph type="pic" sz="quarter" idx="33"/>
          </p:nvPr>
        </p:nvSpPr>
        <p:spPr>
          <a:xfrm>
            <a:off x="833315" y="1879287"/>
            <a:ext cx="2279459" cy="1716406"/>
          </a:xfrm>
          <a:prstGeom prst="ellipse">
            <a:avLst/>
          </a:prstGeom>
          <a:solidFill>
            <a:srgbClr val="0095CD">
              <a:alpha val="30000"/>
            </a:srgbClr>
          </a:solidFill>
          <a:ln w="57150">
            <a:noFill/>
          </a:ln>
        </p:spPr>
        <p:txBody>
          <a:bodyPr/>
          <a:lstStyle/>
          <a:p>
            <a:endParaRPr lang="en-US" dirty="0"/>
          </a:p>
        </p:txBody>
      </p:sp>
      <p:sp>
        <p:nvSpPr>
          <p:cNvPr id="45" name="Oval 44"/>
          <p:cNvSpPr/>
          <p:nvPr userDrawn="1"/>
        </p:nvSpPr>
        <p:spPr>
          <a:xfrm>
            <a:off x="3339603"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6" name="Oval 45"/>
          <p:cNvSpPr/>
          <p:nvPr userDrawn="1"/>
        </p:nvSpPr>
        <p:spPr>
          <a:xfrm>
            <a:off x="6004609"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7" name="Oval 46"/>
          <p:cNvSpPr/>
          <p:nvPr userDrawn="1"/>
        </p:nvSpPr>
        <p:spPr>
          <a:xfrm>
            <a:off x="8669617"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8" name="Oval 47"/>
          <p:cNvSpPr/>
          <p:nvPr userDrawn="1"/>
        </p:nvSpPr>
        <p:spPr>
          <a:xfrm>
            <a:off x="754040"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9" name="Oval 48"/>
          <p:cNvSpPr/>
          <p:nvPr userDrawn="1"/>
        </p:nvSpPr>
        <p:spPr>
          <a:xfrm>
            <a:off x="3339603"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0" name="Oval 49"/>
          <p:cNvSpPr/>
          <p:nvPr userDrawn="1"/>
        </p:nvSpPr>
        <p:spPr>
          <a:xfrm>
            <a:off x="6004609"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4" name="Oval 53"/>
          <p:cNvSpPr/>
          <p:nvPr userDrawn="1"/>
        </p:nvSpPr>
        <p:spPr>
          <a:xfrm>
            <a:off x="8669617"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5" name="Picture Placeholder 10"/>
          <p:cNvSpPr>
            <a:spLocks noGrp="1" noChangeAspect="1"/>
          </p:cNvSpPr>
          <p:nvPr>
            <p:ph type="pic" sz="quarter" idx="34"/>
          </p:nvPr>
        </p:nvSpPr>
        <p:spPr>
          <a:xfrm>
            <a:off x="3418877" y="1879287"/>
            <a:ext cx="2279459" cy="1716406"/>
          </a:xfrm>
          <a:prstGeom prst="ellipse">
            <a:avLst/>
          </a:prstGeom>
          <a:solidFill>
            <a:srgbClr val="0095CD">
              <a:alpha val="30000"/>
            </a:srgbClr>
          </a:solidFill>
          <a:ln w="57150">
            <a:noFill/>
          </a:ln>
        </p:spPr>
        <p:txBody>
          <a:bodyPr/>
          <a:lstStyle/>
          <a:p>
            <a:endParaRPr lang="en-US" dirty="0"/>
          </a:p>
        </p:txBody>
      </p:sp>
      <p:sp>
        <p:nvSpPr>
          <p:cNvPr id="56" name="Picture Placeholder 10"/>
          <p:cNvSpPr>
            <a:spLocks noGrp="1" noChangeAspect="1"/>
          </p:cNvSpPr>
          <p:nvPr>
            <p:ph type="pic" sz="quarter" idx="35"/>
          </p:nvPr>
        </p:nvSpPr>
        <p:spPr>
          <a:xfrm>
            <a:off x="6083884" y="1879287"/>
            <a:ext cx="2279459" cy="1716406"/>
          </a:xfrm>
          <a:prstGeom prst="ellipse">
            <a:avLst/>
          </a:prstGeom>
          <a:solidFill>
            <a:srgbClr val="0095CD">
              <a:alpha val="30000"/>
            </a:srgbClr>
          </a:solidFill>
          <a:ln w="57150">
            <a:noFill/>
          </a:ln>
        </p:spPr>
        <p:txBody>
          <a:bodyPr/>
          <a:lstStyle/>
          <a:p>
            <a:endParaRPr lang="en-US" dirty="0"/>
          </a:p>
        </p:txBody>
      </p:sp>
      <p:sp>
        <p:nvSpPr>
          <p:cNvPr id="63" name="Picture Placeholder 10"/>
          <p:cNvSpPr>
            <a:spLocks noGrp="1" noChangeAspect="1"/>
          </p:cNvSpPr>
          <p:nvPr>
            <p:ph type="pic" sz="quarter" idx="36"/>
          </p:nvPr>
        </p:nvSpPr>
        <p:spPr>
          <a:xfrm>
            <a:off x="8748892" y="1879287"/>
            <a:ext cx="2279459" cy="1716406"/>
          </a:xfrm>
          <a:prstGeom prst="ellipse">
            <a:avLst/>
          </a:prstGeom>
          <a:solidFill>
            <a:srgbClr val="0095CD">
              <a:alpha val="30000"/>
            </a:srgbClr>
          </a:solidFill>
          <a:ln w="57150">
            <a:noFill/>
          </a:ln>
        </p:spPr>
        <p:txBody>
          <a:bodyPr/>
          <a:lstStyle/>
          <a:p>
            <a:endParaRPr lang="en-US" dirty="0"/>
          </a:p>
        </p:txBody>
      </p:sp>
      <p:sp>
        <p:nvSpPr>
          <p:cNvPr id="64" name="Picture Placeholder 10"/>
          <p:cNvSpPr>
            <a:spLocks noGrp="1" noChangeAspect="1"/>
          </p:cNvSpPr>
          <p:nvPr>
            <p:ph type="pic" sz="quarter" idx="37"/>
          </p:nvPr>
        </p:nvSpPr>
        <p:spPr>
          <a:xfrm>
            <a:off x="8748892" y="4337644"/>
            <a:ext cx="2279459" cy="1716406"/>
          </a:xfrm>
          <a:prstGeom prst="ellipse">
            <a:avLst/>
          </a:prstGeom>
          <a:solidFill>
            <a:srgbClr val="0095CD">
              <a:alpha val="30000"/>
            </a:srgbClr>
          </a:solidFill>
          <a:ln w="57150">
            <a:noFill/>
          </a:ln>
        </p:spPr>
        <p:txBody>
          <a:bodyPr/>
          <a:lstStyle/>
          <a:p>
            <a:endParaRPr lang="en-US" dirty="0"/>
          </a:p>
        </p:txBody>
      </p:sp>
      <p:sp>
        <p:nvSpPr>
          <p:cNvPr id="65" name="Picture Placeholder 10"/>
          <p:cNvSpPr>
            <a:spLocks noGrp="1" noChangeAspect="1"/>
          </p:cNvSpPr>
          <p:nvPr>
            <p:ph type="pic" sz="quarter" idx="38"/>
          </p:nvPr>
        </p:nvSpPr>
        <p:spPr>
          <a:xfrm>
            <a:off x="6083884" y="4337644"/>
            <a:ext cx="2279459" cy="1716406"/>
          </a:xfrm>
          <a:prstGeom prst="ellipse">
            <a:avLst/>
          </a:prstGeom>
          <a:solidFill>
            <a:srgbClr val="0095CD">
              <a:alpha val="30000"/>
            </a:srgbClr>
          </a:solidFill>
          <a:ln w="57150">
            <a:noFill/>
          </a:ln>
        </p:spPr>
        <p:txBody>
          <a:bodyPr/>
          <a:lstStyle/>
          <a:p>
            <a:endParaRPr lang="en-US" dirty="0"/>
          </a:p>
        </p:txBody>
      </p:sp>
      <p:sp>
        <p:nvSpPr>
          <p:cNvPr id="66" name="Picture Placeholder 10"/>
          <p:cNvSpPr>
            <a:spLocks noGrp="1" noChangeAspect="1"/>
          </p:cNvSpPr>
          <p:nvPr>
            <p:ph type="pic" sz="quarter" idx="39"/>
          </p:nvPr>
        </p:nvSpPr>
        <p:spPr>
          <a:xfrm>
            <a:off x="3418877" y="4337644"/>
            <a:ext cx="2279459" cy="1716406"/>
          </a:xfrm>
          <a:prstGeom prst="ellipse">
            <a:avLst/>
          </a:prstGeom>
          <a:solidFill>
            <a:srgbClr val="0095CD">
              <a:alpha val="30000"/>
            </a:srgbClr>
          </a:solidFill>
          <a:ln w="57150">
            <a:noFill/>
          </a:ln>
        </p:spPr>
        <p:txBody>
          <a:bodyPr/>
          <a:lstStyle/>
          <a:p>
            <a:endParaRPr lang="en-US" dirty="0"/>
          </a:p>
        </p:txBody>
      </p:sp>
      <p:sp>
        <p:nvSpPr>
          <p:cNvPr id="79" name="Picture Placeholder 10"/>
          <p:cNvSpPr>
            <a:spLocks noGrp="1" noChangeAspect="1"/>
          </p:cNvSpPr>
          <p:nvPr>
            <p:ph type="pic" sz="quarter" idx="40"/>
          </p:nvPr>
        </p:nvSpPr>
        <p:spPr>
          <a:xfrm>
            <a:off x="833144" y="4337644"/>
            <a:ext cx="2279459" cy="1716406"/>
          </a:xfrm>
          <a:prstGeom prst="ellipse">
            <a:avLst/>
          </a:prstGeom>
          <a:solidFill>
            <a:srgbClr val="0095CD">
              <a:alpha val="30000"/>
            </a:srgbClr>
          </a:solidFill>
          <a:ln w="57150">
            <a:noFill/>
          </a:ln>
        </p:spPr>
        <p:txBody>
          <a:bodyPr/>
          <a:lstStyle/>
          <a:p>
            <a:endParaRPr lang="en-US" dirty="0"/>
          </a:p>
        </p:txBody>
      </p:sp>
    </p:spTree>
    <p:extLst>
      <p:ext uri="{BB962C8B-B14F-4D97-AF65-F5344CB8AC3E}">
        <p14:creationId xmlns:p14="http://schemas.microsoft.com/office/powerpoint/2010/main" xmlns="" val="49115239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 pictures timelin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579709" y="1589813"/>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17" name="Rectangle 16"/>
          <p:cNvSpPr/>
          <p:nvPr userDrawn="1"/>
        </p:nvSpPr>
        <p:spPr>
          <a:xfrm>
            <a:off x="579707"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Text Placeholder 29"/>
          <p:cNvSpPr>
            <a:spLocks noGrp="1"/>
          </p:cNvSpPr>
          <p:nvPr>
            <p:ph type="body" sz="quarter" idx="22" hasCustomPrompt="1"/>
          </p:nvPr>
        </p:nvSpPr>
        <p:spPr>
          <a:xfrm>
            <a:off x="579707" y="3950472"/>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81" y="3950476"/>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dirty="0"/>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8" y="3950701"/>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dirty="0"/>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350">
                <a:solidFill>
                  <a:srgbClr val="8C9CA6"/>
                </a:solidFill>
              </a:defRPr>
            </a:lvl1pPr>
          </a:lstStyle>
          <a:p>
            <a:pPr lvl="0"/>
            <a:r>
              <a:rPr lang="en-US"/>
              <a:t>Job Title Here</a:t>
            </a:r>
          </a:p>
        </p:txBody>
      </p:sp>
      <p:sp>
        <p:nvSpPr>
          <p:cNvPr id="3" name="Pentagon 2"/>
          <p:cNvSpPr/>
          <p:nvPr userDrawn="1"/>
        </p:nvSpPr>
        <p:spPr>
          <a:xfrm>
            <a:off x="310895" y="3345754"/>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Chevron 30"/>
          <p:cNvSpPr/>
          <p:nvPr userDrawn="1"/>
        </p:nvSpPr>
        <p:spPr>
          <a:xfrm>
            <a:off x="3204252" y="3345754"/>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Chevron 31"/>
          <p:cNvSpPr/>
          <p:nvPr userDrawn="1"/>
        </p:nvSpPr>
        <p:spPr>
          <a:xfrm>
            <a:off x="6097609" y="3345754"/>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3" name="Chevron 32"/>
          <p:cNvSpPr/>
          <p:nvPr userDrawn="1"/>
        </p:nvSpPr>
        <p:spPr>
          <a:xfrm>
            <a:off x="8990967" y="3345754"/>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7" name="Picture Placeholder 10"/>
          <p:cNvSpPr>
            <a:spLocks noGrp="1" noChangeAspect="1"/>
          </p:cNvSpPr>
          <p:nvPr>
            <p:ph type="pic" sz="quarter" idx="26"/>
          </p:nvPr>
        </p:nvSpPr>
        <p:spPr>
          <a:xfrm>
            <a:off x="6455395" y="1589813"/>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dirty="0"/>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7" y="3438467"/>
            <a:ext cx="2121408"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43790007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18" name="Picture Placeholder 10"/>
          <p:cNvSpPr>
            <a:spLocks noGrp="1" noChangeAspect="1"/>
          </p:cNvSpPr>
          <p:nvPr>
            <p:ph type="pic" sz="quarter" idx="15"/>
          </p:nvPr>
        </p:nvSpPr>
        <p:spPr>
          <a:xfrm>
            <a:off x="3316630" y="1425684"/>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dirty="0"/>
          </a:p>
        </p:txBody>
      </p:sp>
      <p:sp>
        <p:nvSpPr>
          <p:cNvPr id="21" name="Picture Placeholder 10"/>
          <p:cNvSpPr>
            <a:spLocks noGrp="1" noChangeAspect="1"/>
          </p:cNvSpPr>
          <p:nvPr>
            <p:ph type="pic" sz="quarter" idx="16"/>
          </p:nvPr>
        </p:nvSpPr>
        <p:spPr>
          <a:xfrm>
            <a:off x="6278480" y="14256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dirty="0"/>
          </a:p>
        </p:txBody>
      </p:sp>
      <p:sp>
        <p:nvSpPr>
          <p:cNvPr id="24" name="Picture Placeholder 10"/>
          <p:cNvSpPr>
            <a:spLocks noGrp="1" noChangeAspect="1"/>
          </p:cNvSpPr>
          <p:nvPr>
            <p:ph type="pic" sz="quarter" idx="17"/>
          </p:nvPr>
        </p:nvSpPr>
        <p:spPr>
          <a:xfrm>
            <a:off x="9240333" y="1425682"/>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dirty="0"/>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9240331"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1"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1"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1"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85913794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29" name="Text Placeholder 29"/>
          <p:cNvSpPr>
            <a:spLocks noGrp="1"/>
          </p:cNvSpPr>
          <p:nvPr>
            <p:ph type="body" sz="quarter" idx="26" hasCustomPrompt="1"/>
          </p:nvPr>
        </p:nvSpPr>
        <p:spPr>
          <a:xfrm>
            <a:off x="351618" y="3483802"/>
            <a:ext cx="4684076"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7" y="4416654"/>
            <a:ext cx="752129" cy="392415"/>
          </a:xfrm>
          <a:prstGeom prst="rect">
            <a:avLst/>
          </a:prstGeom>
          <a:noFill/>
        </p:spPr>
        <p:txBody>
          <a:bodyPr wrap="none" rtlCol="0">
            <a:spAutoFit/>
          </a:bodyPr>
          <a:lstStyle/>
          <a:p>
            <a:r>
              <a:rPr lang="en-US" sz="1950" dirty="0">
                <a:solidFill>
                  <a:srgbClr val="273339"/>
                </a:solidFill>
              </a:rPr>
              <a:t>Skills:</a:t>
            </a:r>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2" y="2868500"/>
            <a:ext cx="2087181" cy="431800"/>
          </a:xfrm>
          <a:noFill/>
        </p:spPr>
        <p:txBody>
          <a:bodyPr anchor="ctr">
            <a:normAutofit/>
          </a:bodyPr>
          <a:lstStyle>
            <a:lvl1pPr marL="0" indent="0" algn="r">
              <a:buNone/>
              <a:defRPr sz="105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5" y="1425682"/>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89" name="Text Placeholder 29"/>
          <p:cNvSpPr>
            <a:spLocks noGrp="1"/>
          </p:cNvSpPr>
          <p:nvPr>
            <p:ph type="body" sz="quarter" idx="29" hasCustomPrompt="1"/>
          </p:nvPr>
        </p:nvSpPr>
        <p:spPr>
          <a:xfrm>
            <a:off x="6890355" y="3483800"/>
            <a:ext cx="4684076"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5" y="4416652"/>
            <a:ext cx="752129" cy="392415"/>
          </a:xfrm>
          <a:prstGeom prst="rect">
            <a:avLst/>
          </a:prstGeom>
          <a:noFill/>
        </p:spPr>
        <p:txBody>
          <a:bodyPr wrap="none" rtlCol="0">
            <a:spAutoFit/>
          </a:bodyPr>
          <a:lstStyle/>
          <a:p>
            <a:r>
              <a:rPr lang="en-US" sz="1950" dirty="0">
                <a:solidFill>
                  <a:srgbClr val="273339"/>
                </a:solidFill>
              </a:rPr>
              <a:t>Skills:</a:t>
            </a:r>
          </a:p>
        </p:txBody>
      </p:sp>
      <p:sp>
        <p:nvSpPr>
          <p:cNvPr id="104" name="Text Placeholder 29"/>
          <p:cNvSpPr>
            <a:spLocks noGrp="1"/>
          </p:cNvSpPr>
          <p:nvPr>
            <p:ph type="body" sz="quarter" idx="30" hasCustomPrompt="1"/>
          </p:nvPr>
        </p:nvSpPr>
        <p:spPr>
          <a:xfrm>
            <a:off x="8978663" y="1722195"/>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3" y="2313819"/>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51" y="2868498"/>
            <a:ext cx="2087181" cy="431800"/>
          </a:xfrm>
          <a:noFill/>
        </p:spPr>
        <p:txBody>
          <a:bodyPr anchor="ctr">
            <a:normAutofit/>
          </a:bodyPr>
          <a:lstStyle>
            <a:lvl1pPr marL="0" indent="0" algn="r">
              <a:buNone/>
              <a:defRPr sz="105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64949810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354778" y="223604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21" name="Picture Placeholder 10"/>
          <p:cNvSpPr>
            <a:spLocks noGrp="1" noChangeAspect="1"/>
          </p:cNvSpPr>
          <p:nvPr>
            <p:ph type="pic" sz="quarter" idx="16"/>
          </p:nvPr>
        </p:nvSpPr>
        <p:spPr>
          <a:xfrm>
            <a:off x="6278480" y="2236044"/>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dirty="0"/>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t">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350">
                <a:solidFill>
                  <a:srgbClr val="8C9CA6"/>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t">
            <a:normAutofit/>
          </a:bodyPr>
          <a:lstStyle>
            <a:lvl1pPr marL="0" indent="0" algn="ctr">
              <a:buNone/>
              <a:defRPr sz="135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1" y="2680470"/>
            <a:ext cx="2596896" cy="1754326"/>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4" y="1746846"/>
            <a:ext cx="665567" cy="1419619"/>
          </a:xfrm>
          <a:prstGeom prst="rect">
            <a:avLst/>
          </a:prstGeom>
          <a:noFill/>
        </p:spPr>
        <p:txBody>
          <a:bodyPr wrap="none" rtlCol="0">
            <a:spAutoFit/>
          </a:bodyPr>
          <a:lstStyle/>
          <a:p>
            <a:r>
              <a:rPr lang="en-US" sz="8625" b="1" dirty="0">
                <a:solidFill>
                  <a:srgbClr val="8C9CA6"/>
                </a:solidFill>
              </a:rPr>
              <a:t>“</a:t>
            </a:r>
          </a:p>
        </p:txBody>
      </p:sp>
      <p:sp>
        <p:nvSpPr>
          <p:cNvPr id="41" name="TextBox 40"/>
          <p:cNvSpPr txBox="1"/>
          <p:nvPr userDrawn="1"/>
        </p:nvSpPr>
        <p:spPr>
          <a:xfrm>
            <a:off x="8926211" y="1746846"/>
            <a:ext cx="665567" cy="1419619"/>
          </a:xfrm>
          <a:prstGeom prst="rect">
            <a:avLst/>
          </a:prstGeom>
          <a:noFill/>
        </p:spPr>
        <p:txBody>
          <a:bodyPr wrap="none" rtlCol="0">
            <a:spAutoFit/>
          </a:bodyPr>
          <a:lstStyle/>
          <a:p>
            <a:r>
              <a:rPr lang="en-US" sz="8625" b="1" dirty="0">
                <a:solidFill>
                  <a:srgbClr val="8C9CA6"/>
                </a:solidFill>
              </a:rPr>
              <a:t>“</a:t>
            </a:r>
          </a:p>
        </p:txBody>
      </p:sp>
      <p:sp>
        <p:nvSpPr>
          <p:cNvPr id="42" name="TextBox 41"/>
          <p:cNvSpPr txBox="1"/>
          <p:nvPr userDrawn="1"/>
        </p:nvSpPr>
        <p:spPr>
          <a:xfrm>
            <a:off x="11353803" y="4650411"/>
            <a:ext cx="665567" cy="1419619"/>
          </a:xfrm>
          <a:prstGeom prst="rect">
            <a:avLst/>
          </a:prstGeom>
          <a:noFill/>
        </p:spPr>
        <p:txBody>
          <a:bodyPr wrap="none" rtlCol="0">
            <a:spAutoFit/>
          </a:bodyPr>
          <a:lstStyle/>
          <a:p>
            <a:r>
              <a:rPr lang="en-US" sz="8625" b="1" dirty="0">
                <a:solidFill>
                  <a:srgbClr val="8C9CA6"/>
                </a:solidFill>
              </a:rPr>
              <a:t>”</a:t>
            </a:r>
          </a:p>
        </p:txBody>
      </p:sp>
      <p:sp>
        <p:nvSpPr>
          <p:cNvPr id="43" name="TextBox 42"/>
          <p:cNvSpPr txBox="1"/>
          <p:nvPr userDrawn="1"/>
        </p:nvSpPr>
        <p:spPr>
          <a:xfrm>
            <a:off x="5447577" y="4650411"/>
            <a:ext cx="665567" cy="1419619"/>
          </a:xfrm>
          <a:prstGeom prst="rect">
            <a:avLst/>
          </a:prstGeom>
          <a:noFill/>
        </p:spPr>
        <p:txBody>
          <a:bodyPr wrap="none" rtlCol="0">
            <a:spAutoFit/>
          </a:bodyPr>
          <a:lstStyle/>
          <a:p>
            <a:r>
              <a:rPr lang="en-US" sz="8625" b="1" dirty="0">
                <a:solidFill>
                  <a:srgbClr val="8C9CA6"/>
                </a:solidFill>
              </a:rPr>
              <a:t>”</a:t>
            </a:r>
          </a:p>
        </p:txBody>
      </p:sp>
      <p:sp>
        <p:nvSpPr>
          <p:cNvPr id="22" name="Text Placeholder 21"/>
          <p:cNvSpPr>
            <a:spLocks noGrp="1"/>
          </p:cNvSpPr>
          <p:nvPr>
            <p:ph type="body" sz="quarter" idx="31" hasCustomPrompt="1"/>
          </p:nvPr>
        </p:nvSpPr>
        <p:spPr>
          <a:xfrm>
            <a:off x="9235060" y="2368846"/>
            <a:ext cx="2596896" cy="1754326"/>
          </a:xfrm>
        </p:spPr>
        <p:txBody>
          <a:bodyPr vert="horz" lIns="91440" tIns="45720" rIns="91440" bIns="45720" rtlCol="0">
            <a:spAutoFit/>
          </a:bodyPr>
          <a:lstStyle>
            <a:lvl1pPr marL="0" indent="342900" algn="just">
              <a:buNone/>
              <a:defRPr lang="en-US" sz="15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04536764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310899" y="1425684"/>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9" y="3274117"/>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dirty="0"/>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9" y="1425684"/>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dirty="0"/>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9"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dirty="0"/>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70267050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354775" y="1595452"/>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dirty="0"/>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24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1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dirty="0"/>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dirty="0"/>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dirty="0"/>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8478856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80" y="6356354"/>
            <a:ext cx="1543821" cy="365125"/>
          </a:xfrm>
        </p:spPr>
        <p:txBody>
          <a:bodyPr/>
          <a:lstStyle>
            <a:lvl1pPr>
              <a:defRPr>
                <a:solidFill>
                  <a:srgbClr val="273339"/>
                </a:solidFill>
              </a:defRPr>
            </a:lvl1pPr>
          </a:lstStyle>
          <a:p>
            <a:r>
              <a:rPr lang="en-US"/>
              <a:t>your date here</a:t>
            </a:r>
            <a:endParaRPr lang="en-US" dirty="0"/>
          </a:p>
        </p:txBody>
      </p:sp>
      <p:sp>
        <p:nvSpPr>
          <p:cNvPr id="18" name="Footer Placeholder 4"/>
          <p:cNvSpPr>
            <a:spLocks noGrp="1"/>
          </p:cNvSpPr>
          <p:nvPr>
            <p:ph type="ftr" sz="quarter" idx="11"/>
          </p:nvPr>
        </p:nvSpPr>
        <p:spPr>
          <a:xfrm>
            <a:off x="5850147" y="6356354"/>
            <a:ext cx="4114800" cy="365125"/>
          </a:xfrm>
          <a:prstGeom prst="rect">
            <a:avLst/>
          </a:prstGeom>
        </p:spPr>
        <p:txBody>
          <a:bodyPr/>
          <a:lstStyle>
            <a:lvl1pPr algn="ctr">
              <a:defRPr>
                <a:solidFill>
                  <a:srgbClr val="273339"/>
                </a:solidFill>
              </a:defRPr>
            </a:lvl1pPr>
          </a:lstStyle>
          <a:p>
            <a:r>
              <a:rPr lang="en-US"/>
              <a:t>Unit I- Data Preprocessing</a:t>
            </a:r>
            <a:endParaRPr lang="en-US" dirty="0"/>
          </a:p>
        </p:txBody>
      </p:sp>
      <p:sp>
        <p:nvSpPr>
          <p:cNvPr id="19" name="Slide Number Placeholder 5"/>
          <p:cNvSpPr>
            <a:spLocks noGrp="1"/>
          </p:cNvSpPr>
          <p:nvPr>
            <p:ph type="sldNum" sz="quarter" idx="12"/>
          </p:nvPr>
        </p:nvSpPr>
        <p:spPr>
          <a:xfrm>
            <a:off x="10239796" y="6356354"/>
            <a:ext cx="1114005" cy="365125"/>
          </a:xfrm>
          <a:prstGeom prst="rect">
            <a:avLst/>
          </a:prstGeom>
        </p:spPr>
        <p:txBody>
          <a:bodyPr/>
          <a:lstStyle>
            <a:lvl1pPr>
              <a:defRPr>
                <a:solidFill>
                  <a:srgbClr val="273339"/>
                </a:solidFill>
              </a:defRPr>
            </a:lvl1pPr>
          </a:lstStyle>
          <a:p>
            <a:fld id="{6E18DBF4-37B7-4C4F-9728-A1C100B177EE}" type="slidenum">
              <a:rPr lang="en-US" smtClean="0"/>
              <a:pPr/>
              <a:t>‹#›</a:t>
            </a:fld>
            <a:endParaRPr lang="en-US" dirty="0"/>
          </a:p>
        </p:txBody>
      </p:sp>
      <p:sp>
        <p:nvSpPr>
          <p:cNvPr id="22" name="Rectangle 21"/>
          <p:cNvSpPr/>
          <p:nvPr userDrawn="1"/>
        </p:nvSpPr>
        <p:spPr>
          <a:xfrm>
            <a:off x="313731" y="418036"/>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3" name="Text Placeholder 29"/>
          <p:cNvSpPr>
            <a:spLocks noGrp="1"/>
          </p:cNvSpPr>
          <p:nvPr>
            <p:ph type="body" sz="quarter" idx="27" hasCustomPrompt="1"/>
          </p:nvPr>
        </p:nvSpPr>
        <p:spPr>
          <a:xfrm>
            <a:off x="449647" y="3934691"/>
            <a:ext cx="2596896" cy="1754326"/>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3" y="2758943"/>
            <a:ext cx="665567" cy="1419619"/>
          </a:xfrm>
          <a:prstGeom prst="rect">
            <a:avLst/>
          </a:prstGeom>
          <a:noFill/>
        </p:spPr>
        <p:txBody>
          <a:bodyPr wrap="none" rtlCol="0">
            <a:spAutoFit/>
          </a:bodyPr>
          <a:lstStyle/>
          <a:p>
            <a:r>
              <a:rPr lang="en-US" sz="8625" b="1" dirty="0">
                <a:solidFill>
                  <a:srgbClr val="8C9CA6"/>
                </a:solidFill>
              </a:rPr>
              <a:t>“</a:t>
            </a:r>
          </a:p>
        </p:txBody>
      </p:sp>
      <p:sp>
        <p:nvSpPr>
          <p:cNvPr id="27" name="Picture Placeholder 10"/>
          <p:cNvSpPr>
            <a:spLocks noGrp="1" noChangeAspect="1"/>
          </p:cNvSpPr>
          <p:nvPr>
            <p:ph type="pic" sz="quarter" idx="14"/>
          </p:nvPr>
        </p:nvSpPr>
        <p:spPr>
          <a:xfrm>
            <a:off x="3084291"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20" name="Text Placeholder 29"/>
          <p:cNvSpPr>
            <a:spLocks noGrp="1"/>
          </p:cNvSpPr>
          <p:nvPr>
            <p:ph type="body" sz="quarter" idx="18" hasCustomPrompt="1"/>
          </p:nvPr>
        </p:nvSpPr>
        <p:spPr>
          <a:xfrm>
            <a:off x="647754" y="623273"/>
            <a:ext cx="5188204" cy="777905"/>
          </a:xfrm>
        </p:spPr>
        <p:txBody>
          <a:bodyPr anchor="ctr">
            <a:spAutoFit/>
          </a:bodyPr>
          <a:lstStyle>
            <a:lvl1pPr marL="0" indent="0" algn="l">
              <a:buNone/>
              <a:defRPr sz="495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4" y="1699086"/>
            <a:ext cx="5188204" cy="590931"/>
          </a:xfrm>
        </p:spPr>
        <p:txBody>
          <a:bodyPr anchor="t">
            <a:spAutoFit/>
          </a:bodyPr>
          <a:lstStyle>
            <a:lvl1pPr marL="0" indent="0" algn="l">
              <a:buNone/>
              <a:defRPr sz="36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7" y="5662508"/>
            <a:ext cx="665567" cy="1419619"/>
          </a:xfrm>
          <a:prstGeom prst="rect">
            <a:avLst/>
          </a:prstGeom>
          <a:noFill/>
        </p:spPr>
        <p:txBody>
          <a:bodyPr wrap="none" rtlCol="0">
            <a:spAutoFit/>
          </a:bodyPr>
          <a:lstStyle/>
          <a:p>
            <a:r>
              <a:rPr lang="en-US" sz="8625" b="1" dirty="0">
                <a:solidFill>
                  <a:prstClr val="white"/>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424852108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hart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Chart Placeholder 8"/>
          <p:cNvSpPr>
            <a:spLocks noGrp="1"/>
          </p:cNvSpPr>
          <p:nvPr>
            <p:ph type="chart" sz="quarter" idx="13"/>
          </p:nvPr>
        </p:nvSpPr>
        <p:spPr>
          <a:xfrm>
            <a:off x="4872228" y="1701800"/>
            <a:ext cx="6837173" cy="4356100"/>
          </a:xfrm>
        </p:spPr>
        <p:txBody>
          <a:bodyPr/>
          <a:lstStyle/>
          <a:p>
            <a:endParaRPr lang="en-US" dirty="0"/>
          </a:p>
        </p:txBody>
      </p:sp>
      <p:sp>
        <p:nvSpPr>
          <p:cNvPr id="15" name="Text Placeholder 2"/>
          <p:cNvSpPr>
            <a:spLocks noGrp="1"/>
          </p:cNvSpPr>
          <p:nvPr>
            <p:ph type="body" idx="1"/>
          </p:nvPr>
        </p:nvSpPr>
        <p:spPr>
          <a:xfrm>
            <a:off x="482601" y="2257196"/>
            <a:ext cx="4026883" cy="2314804"/>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1" y="1743350"/>
            <a:ext cx="4026883" cy="341632"/>
          </a:xfrm>
        </p:spPr>
        <p:txBody>
          <a:bodyPr vert="horz" lIns="91440" tIns="45720" rIns="91440" bIns="45720" rtlCol="0" anchor="ctr">
            <a:spAutoFit/>
          </a:bodyPr>
          <a:lstStyle>
            <a:lvl1pPr marL="171450" indent="-171450">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5052586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 colum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4" name="Content Placeholder 2"/>
          <p:cNvSpPr>
            <a:spLocks noGrp="1"/>
          </p:cNvSpPr>
          <p:nvPr>
            <p:ph sz="half" idx="1"/>
          </p:nvPr>
        </p:nvSpPr>
        <p:spPr>
          <a:xfrm>
            <a:off x="838201"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49"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6"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27357267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hart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Chart Placeholder 8"/>
          <p:cNvSpPr>
            <a:spLocks noGrp="1"/>
          </p:cNvSpPr>
          <p:nvPr>
            <p:ph type="chart" sz="quarter" idx="13"/>
          </p:nvPr>
        </p:nvSpPr>
        <p:spPr>
          <a:xfrm>
            <a:off x="482602" y="1425678"/>
            <a:ext cx="11226801" cy="3117518"/>
          </a:xfrm>
        </p:spPr>
        <p:txBody>
          <a:bodyPr/>
          <a:lstStyle/>
          <a:p>
            <a:endParaRPr lang="en-US" dirty="0"/>
          </a:p>
        </p:txBody>
      </p:sp>
      <p:sp>
        <p:nvSpPr>
          <p:cNvPr id="15" name="Text Placeholder 2"/>
          <p:cNvSpPr>
            <a:spLocks noGrp="1"/>
          </p:cNvSpPr>
          <p:nvPr>
            <p:ph type="body" idx="1"/>
          </p:nvPr>
        </p:nvSpPr>
        <p:spPr>
          <a:xfrm>
            <a:off x="482602" y="5221790"/>
            <a:ext cx="11226801" cy="981015"/>
          </a:xfrm>
        </p:spPr>
        <p:txBody>
          <a:bodyPr>
            <a:normAutofit/>
          </a:bodyPr>
          <a:lstStyle>
            <a:lvl1pPr marL="0" indent="0">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96088"/>
            <a:ext cx="11226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407453209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hart 1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Chart Placeholder 8"/>
          <p:cNvSpPr>
            <a:spLocks noGrp="1"/>
          </p:cNvSpPr>
          <p:nvPr>
            <p:ph type="chart" sz="quarter" idx="13"/>
          </p:nvPr>
        </p:nvSpPr>
        <p:spPr>
          <a:xfrm>
            <a:off x="482602" y="2443305"/>
            <a:ext cx="3556001" cy="3117518"/>
          </a:xfrm>
        </p:spPr>
        <p:txBody>
          <a:bodyPr/>
          <a:lstStyle/>
          <a:p>
            <a:endParaRPr lang="en-US" dirty="0"/>
          </a:p>
        </p:txBody>
      </p:sp>
      <p:sp>
        <p:nvSpPr>
          <p:cNvPr id="17" name="Text Placeholder 12"/>
          <p:cNvSpPr>
            <a:spLocks noGrp="1"/>
          </p:cNvSpPr>
          <p:nvPr>
            <p:ph type="body" sz="quarter" idx="15" hasCustomPrompt="1"/>
          </p:nvPr>
        </p:nvSpPr>
        <p:spPr>
          <a:xfrm>
            <a:off x="482599"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2" y="2443305"/>
            <a:ext cx="3556001" cy="3117518"/>
          </a:xfrm>
        </p:spPr>
        <p:txBody>
          <a:bodyPr/>
          <a:lstStyle/>
          <a:p>
            <a:endParaRPr lang="en-US" dirty="0"/>
          </a:p>
        </p:txBody>
      </p:sp>
      <p:sp>
        <p:nvSpPr>
          <p:cNvPr id="28" name="Text Placeholder 12"/>
          <p:cNvSpPr>
            <a:spLocks noGrp="1"/>
          </p:cNvSpPr>
          <p:nvPr>
            <p:ph type="body" sz="quarter" idx="18" hasCustomPrompt="1"/>
          </p:nvPr>
        </p:nvSpPr>
        <p:spPr>
          <a:xfrm>
            <a:off x="4318000"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2" y="2443305"/>
            <a:ext cx="3556001" cy="3117518"/>
          </a:xfrm>
        </p:spPr>
        <p:txBody>
          <a:bodyPr/>
          <a:lstStyle/>
          <a:p>
            <a:endParaRPr lang="en-US" dirty="0"/>
          </a:p>
        </p:txBody>
      </p:sp>
      <p:sp>
        <p:nvSpPr>
          <p:cNvPr id="31" name="Text Placeholder 12"/>
          <p:cNvSpPr>
            <a:spLocks noGrp="1"/>
          </p:cNvSpPr>
          <p:nvPr>
            <p:ph type="body" sz="quarter" idx="21" hasCustomPrompt="1"/>
          </p:nvPr>
        </p:nvSpPr>
        <p:spPr>
          <a:xfrm>
            <a:off x="8153400"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601"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1002"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402"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32409911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hart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Chart Placeholder 8"/>
          <p:cNvSpPr>
            <a:spLocks noGrp="1"/>
          </p:cNvSpPr>
          <p:nvPr>
            <p:ph type="chart" sz="quarter" idx="13"/>
          </p:nvPr>
        </p:nvSpPr>
        <p:spPr>
          <a:xfrm>
            <a:off x="482602" y="1425678"/>
            <a:ext cx="5130801" cy="3117518"/>
          </a:xfrm>
        </p:spPr>
        <p:txBody>
          <a:bodyPr/>
          <a:lstStyle/>
          <a:p>
            <a:endParaRPr lang="en-US" dirty="0"/>
          </a:p>
        </p:txBody>
      </p:sp>
      <p:sp>
        <p:nvSpPr>
          <p:cNvPr id="15" name="Text Placeholder 2"/>
          <p:cNvSpPr>
            <a:spLocks noGrp="1"/>
          </p:cNvSpPr>
          <p:nvPr>
            <p:ph type="body" idx="1"/>
          </p:nvPr>
        </p:nvSpPr>
        <p:spPr>
          <a:xfrm>
            <a:off x="482602" y="5221790"/>
            <a:ext cx="51308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96088"/>
            <a:ext cx="5130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602" y="1425678"/>
            <a:ext cx="5130801" cy="3117518"/>
          </a:xfrm>
        </p:spPr>
        <p:txBody>
          <a:bodyPr/>
          <a:lstStyle/>
          <a:p>
            <a:endParaRPr lang="en-US" dirty="0"/>
          </a:p>
        </p:txBody>
      </p:sp>
      <p:sp>
        <p:nvSpPr>
          <p:cNvPr id="18" name="Text Placeholder 2"/>
          <p:cNvSpPr>
            <a:spLocks noGrp="1"/>
          </p:cNvSpPr>
          <p:nvPr>
            <p:ph type="body" idx="17"/>
          </p:nvPr>
        </p:nvSpPr>
        <p:spPr>
          <a:xfrm>
            <a:off x="6578602" y="5221790"/>
            <a:ext cx="51308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96088"/>
            <a:ext cx="5130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6007993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rt 4">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Chart Placeholder 8"/>
          <p:cNvSpPr>
            <a:spLocks noGrp="1"/>
          </p:cNvSpPr>
          <p:nvPr>
            <p:ph type="chart" sz="quarter" idx="13"/>
          </p:nvPr>
        </p:nvSpPr>
        <p:spPr>
          <a:xfrm>
            <a:off x="482602" y="1425678"/>
            <a:ext cx="3556001" cy="3117518"/>
          </a:xfrm>
        </p:spPr>
        <p:txBody>
          <a:bodyPr/>
          <a:lstStyle/>
          <a:p>
            <a:endParaRPr lang="en-US" dirty="0"/>
          </a:p>
        </p:txBody>
      </p:sp>
      <p:sp>
        <p:nvSpPr>
          <p:cNvPr id="15" name="Text Placeholder 2"/>
          <p:cNvSpPr>
            <a:spLocks noGrp="1"/>
          </p:cNvSpPr>
          <p:nvPr>
            <p:ph type="body" idx="1"/>
          </p:nvPr>
        </p:nvSpPr>
        <p:spPr>
          <a:xfrm>
            <a:off x="4826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2" y="1425678"/>
            <a:ext cx="3556001" cy="3117518"/>
          </a:xfrm>
        </p:spPr>
        <p:txBody>
          <a:bodyPr/>
          <a:lstStyle/>
          <a:p>
            <a:endParaRPr lang="en-US" dirty="0"/>
          </a:p>
        </p:txBody>
      </p:sp>
      <p:sp>
        <p:nvSpPr>
          <p:cNvPr id="27" name="Text Placeholder 2"/>
          <p:cNvSpPr>
            <a:spLocks noGrp="1"/>
          </p:cNvSpPr>
          <p:nvPr>
            <p:ph type="body" idx="17"/>
          </p:nvPr>
        </p:nvSpPr>
        <p:spPr>
          <a:xfrm>
            <a:off x="43180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2" y="1425678"/>
            <a:ext cx="3556001" cy="3117518"/>
          </a:xfrm>
        </p:spPr>
        <p:txBody>
          <a:bodyPr/>
          <a:lstStyle/>
          <a:p>
            <a:endParaRPr lang="en-US" dirty="0"/>
          </a:p>
        </p:txBody>
      </p:sp>
      <p:sp>
        <p:nvSpPr>
          <p:cNvPr id="30" name="Text Placeholder 2"/>
          <p:cNvSpPr>
            <a:spLocks noGrp="1"/>
          </p:cNvSpPr>
          <p:nvPr>
            <p:ph type="body" idx="20"/>
          </p:nvPr>
        </p:nvSpPr>
        <p:spPr>
          <a:xfrm>
            <a:off x="81534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58197885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hart 5">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Chart Placeholder 8"/>
          <p:cNvSpPr>
            <a:spLocks noGrp="1"/>
          </p:cNvSpPr>
          <p:nvPr>
            <p:ph type="chart" sz="quarter" idx="13"/>
          </p:nvPr>
        </p:nvSpPr>
        <p:spPr>
          <a:xfrm>
            <a:off x="482602" y="1406667"/>
            <a:ext cx="2641601" cy="3117518"/>
          </a:xfrm>
        </p:spPr>
        <p:txBody>
          <a:bodyPr/>
          <a:lstStyle/>
          <a:p>
            <a:endParaRPr lang="en-US" dirty="0"/>
          </a:p>
        </p:txBody>
      </p:sp>
      <p:sp>
        <p:nvSpPr>
          <p:cNvPr id="15" name="Text Placeholder 2"/>
          <p:cNvSpPr>
            <a:spLocks noGrp="1"/>
          </p:cNvSpPr>
          <p:nvPr>
            <p:ph type="body" idx="1"/>
          </p:nvPr>
        </p:nvSpPr>
        <p:spPr>
          <a:xfrm>
            <a:off x="482602" y="5053311"/>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23829"/>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6" y="1425678"/>
            <a:ext cx="2641601" cy="3117518"/>
          </a:xfrm>
        </p:spPr>
        <p:txBody>
          <a:bodyPr/>
          <a:lstStyle/>
          <a:p>
            <a:endParaRPr lang="en-US" dirty="0"/>
          </a:p>
        </p:txBody>
      </p:sp>
      <p:sp>
        <p:nvSpPr>
          <p:cNvPr id="32" name="Text Placeholder 2"/>
          <p:cNvSpPr>
            <a:spLocks noGrp="1"/>
          </p:cNvSpPr>
          <p:nvPr>
            <p:ph type="body" idx="17"/>
          </p:nvPr>
        </p:nvSpPr>
        <p:spPr>
          <a:xfrm>
            <a:off x="3344336"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5"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70" y="1425678"/>
            <a:ext cx="2641601" cy="3117518"/>
          </a:xfrm>
        </p:spPr>
        <p:txBody>
          <a:bodyPr/>
          <a:lstStyle/>
          <a:p>
            <a:endParaRPr lang="en-US" dirty="0"/>
          </a:p>
        </p:txBody>
      </p:sp>
      <p:sp>
        <p:nvSpPr>
          <p:cNvPr id="35" name="Text Placeholder 2"/>
          <p:cNvSpPr>
            <a:spLocks noGrp="1"/>
          </p:cNvSpPr>
          <p:nvPr>
            <p:ph type="body" idx="20"/>
          </p:nvPr>
        </p:nvSpPr>
        <p:spPr>
          <a:xfrm>
            <a:off x="6206070"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2" y="1425678"/>
            <a:ext cx="2641601" cy="3117518"/>
          </a:xfrm>
        </p:spPr>
        <p:txBody>
          <a:bodyPr/>
          <a:lstStyle/>
          <a:p>
            <a:endParaRPr lang="en-US" dirty="0"/>
          </a:p>
        </p:txBody>
      </p:sp>
      <p:sp>
        <p:nvSpPr>
          <p:cNvPr id="38" name="Text Placeholder 2"/>
          <p:cNvSpPr>
            <a:spLocks noGrp="1"/>
          </p:cNvSpPr>
          <p:nvPr>
            <p:ph type="body" idx="23"/>
          </p:nvPr>
        </p:nvSpPr>
        <p:spPr>
          <a:xfrm>
            <a:off x="9067802"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40695223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hart 6">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Chart Placeholder 8"/>
          <p:cNvSpPr>
            <a:spLocks noGrp="1"/>
          </p:cNvSpPr>
          <p:nvPr>
            <p:ph type="chart" sz="quarter" idx="13"/>
          </p:nvPr>
        </p:nvSpPr>
        <p:spPr>
          <a:xfrm>
            <a:off x="5905502" y="2360122"/>
            <a:ext cx="5803900" cy="3697781"/>
          </a:xfrm>
        </p:spPr>
        <p:txBody>
          <a:bodyPr/>
          <a:lstStyle/>
          <a:p>
            <a:endParaRPr lang="en-US" dirty="0"/>
          </a:p>
        </p:txBody>
      </p:sp>
      <p:sp>
        <p:nvSpPr>
          <p:cNvPr id="15" name="Text Placeholder 2"/>
          <p:cNvSpPr>
            <a:spLocks noGrp="1"/>
          </p:cNvSpPr>
          <p:nvPr>
            <p:ph type="body" idx="1"/>
          </p:nvPr>
        </p:nvSpPr>
        <p:spPr>
          <a:xfrm>
            <a:off x="482600" y="4254503"/>
            <a:ext cx="45720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2" y="1689557"/>
            <a:ext cx="5803900" cy="666924"/>
          </a:xfrm>
          <a:solidFill>
            <a:schemeClr val="bg2"/>
          </a:solidFill>
          <a:ln>
            <a:solidFill>
              <a:schemeClr val="bg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21"/>
            <a:ext cx="4572000" cy="1767381"/>
          </a:xfrm>
        </p:spPr>
        <p:txBody>
          <a:bodyPr/>
          <a:lstStyle/>
          <a:p>
            <a:endParaRPr lang="en-US" dirty="0"/>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400088216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hart 7">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Text Placeholder 2"/>
          <p:cNvSpPr>
            <a:spLocks noGrp="1"/>
          </p:cNvSpPr>
          <p:nvPr>
            <p:ph type="body" idx="1"/>
          </p:nvPr>
        </p:nvSpPr>
        <p:spPr>
          <a:xfrm>
            <a:off x="482602" y="4254503"/>
            <a:ext cx="51435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2" y="2360121"/>
            <a:ext cx="5143500" cy="1767381"/>
          </a:xfrm>
          <a:ln>
            <a:solidFill>
              <a:schemeClr val="accent3"/>
            </a:solidFill>
          </a:ln>
        </p:spPr>
        <p:txBody>
          <a:bodyPr/>
          <a:lstStyle/>
          <a:p>
            <a:endParaRPr lang="en-US" dirty="0"/>
          </a:p>
        </p:txBody>
      </p:sp>
      <p:sp>
        <p:nvSpPr>
          <p:cNvPr id="25" name="Text Placeholder 12"/>
          <p:cNvSpPr>
            <a:spLocks noGrp="1"/>
          </p:cNvSpPr>
          <p:nvPr>
            <p:ph type="body" sz="quarter" idx="18" hasCustomPrompt="1"/>
          </p:nvPr>
        </p:nvSpPr>
        <p:spPr>
          <a:xfrm>
            <a:off x="482602" y="1689557"/>
            <a:ext cx="5143500"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3" y="4254503"/>
            <a:ext cx="51435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3" y="2360121"/>
            <a:ext cx="5143500" cy="1767381"/>
          </a:xfrm>
          <a:ln>
            <a:solidFill>
              <a:schemeClr val="accent3"/>
            </a:solidFill>
          </a:ln>
        </p:spPr>
        <p:txBody>
          <a:bodyPr/>
          <a:lstStyle/>
          <a:p>
            <a:endParaRPr lang="en-US" dirty="0"/>
          </a:p>
        </p:txBody>
      </p:sp>
      <p:sp>
        <p:nvSpPr>
          <p:cNvPr id="28" name="Text Placeholder 12"/>
          <p:cNvSpPr>
            <a:spLocks noGrp="1"/>
          </p:cNvSpPr>
          <p:nvPr>
            <p:ph type="body" sz="quarter" idx="21" hasCustomPrompt="1"/>
          </p:nvPr>
        </p:nvSpPr>
        <p:spPr>
          <a:xfrm>
            <a:off x="6565903" y="1689557"/>
            <a:ext cx="5143500"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84828197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hart 8">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dirty="0"/>
          </a:p>
        </p:txBody>
      </p:sp>
      <p:sp>
        <p:nvSpPr>
          <p:cNvPr id="25" name="Text Placeholder 12"/>
          <p:cNvSpPr>
            <a:spLocks noGrp="1"/>
          </p:cNvSpPr>
          <p:nvPr>
            <p:ph type="body" sz="quarter" idx="18" hasCustomPrompt="1"/>
          </p:nvPr>
        </p:nvSpPr>
        <p:spPr>
          <a:xfrm>
            <a:off x="482602" y="1419649"/>
            <a:ext cx="514350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dirty="0"/>
          </a:p>
        </p:txBody>
      </p:sp>
      <p:sp>
        <p:nvSpPr>
          <p:cNvPr id="28" name="Text Placeholder 12"/>
          <p:cNvSpPr>
            <a:spLocks noGrp="1"/>
          </p:cNvSpPr>
          <p:nvPr>
            <p:ph type="body" sz="quarter" idx="21" hasCustomPrompt="1"/>
          </p:nvPr>
        </p:nvSpPr>
        <p:spPr>
          <a:xfrm>
            <a:off x="6565903" y="1419649"/>
            <a:ext cx="514350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2" y="4438386"/>
            <a:ext cx="5143500" cy="1767381"/>
          </a:xfrm>
          <a:solidFill>
            <a:schemeClr val="accent3">
              <a:alpha val="30000"/>
            </a:schemeClr>
          </a:solidFill>
          <a:ln>
            <a:solidFill>
              <a:schemeClr val="accent3"/>
            </a:solidFill>
          </a:ln>
        </p:spPr>
        <p:txBody>
          <a:bodyPr/>
          <a:lstStyle/>
          <a:p>
            <a:endParaRPr lang="en-US" dirty="0"/>
          </a:p>
        </p:txBody>
      </p:sp>
      <p:sp>
        <p:nvSpPr>
          <p:cNvPr id="30" name="Text Placeholder 12"/>
          <p:cNvSpPr>
            <a:spLocks noGrp="1"/>
          </p:cNvSpPr>
          <p:nvPr>
            <p:ph type="body" sz="quarter" idx="23" hasCustomPrompt="1"/>
          </p:nvPr>
        </p:nvSpPr>
        <p:spPr>
          <a:xfrm>
            <a:off x="482602" y="3939866"/>
            <a:ext cx="5143500"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3" y="4438386"/>
            <a:ext cx="5143500" cy="1767381"/>
          </a:xfrm>
          <a:solidFill>
            <a:schemeClr val="accent5">
              <a:alpha val="30000"/>
            </a:schemeClr>
          </a:solidFill>
          <a:ln>
            <a:solidFill>
              <a:schemeClr val="accent5"/>
            </a:solidFill>
          </a:ln>
        </p:spPr>
        <p:txBody>
          <a:bodyPr/>
          <a:lstStyle/>
          <a:p>
            <a:endParaRPr lang="en-US" dirty="0"/>
          </a:p>
        </p:txBody>
      </p:sp>
      <p:sp>
        <p:nvSpPr>
          <p:cNvPr id="32" name="Text Placeholder 12"/>
          <p:cNvSpPr>
            <a:spLocks noGrp="1"/>
          </p:cNvSpPr>
          <p:nvPr>
            <p:ph type="body" sz="quarter" idx="25" hasCustomPrompt="1"/>
          </p:nvPr>
        </p:nvSpPr>
        <p:spPr>
          <a:xfrm>
            <a:off x="6565903" y="3939866"/>
            <a:ext cx="5143500"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69928076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hart 1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4" name="Chart Placeholder 8"/>
          <p:cNvSpPr>
            <a:spLocks noGrp="1"/>
          </p:cNvSpPr>
          <p:nvPr>
            <p:ph type="chart" sz="quarter" idx="17"/>
          </p:nvPr>
        </p:nvSpPr>
        <p:spPr>
          <a:xfrm>
            <a:off x="482601" y="1918169"/>
            <a:ext cx="3568699" cy="1767381"/>
          </a:xfrm>
          <a:solidFill>
            <a:schemeClr val="accent1">
              <a:alpha val="30000"/>
            </a:schemeClr>
          </a:solidFill>
          <a:ln>
            <a:solidFill>
              <a:schemeClr val="accent1"/>
            </a:solidFill>
          </a:ln>
        </p:spPr>
        <p:txBody>
          <a:bodyPr/>
          <a:lstStyle/>
          <a:p>
            <a:endParaRPr lang="en-US" dirty="0"/>
          </a:p>
        </p:txBody>
      </p:sp>
      <p:sp>
        <p:nvSpPr>
          <p:cNvPr id="25" name="Text Placeholder 12"/>
          <p:cNvSpPr>
            <a:spLocks noGrp="1"/>
          </p:cNvSpPr>
          <p:nvPr>
            <p:ph type="body" sz="quarter" idx="18" hasCustomPrompt="1"/>
          </p:nvPr>
        </p:nvSpPr>
        <p:spPr>
          <a:xfrm>
            <a:off x="482601" y="1419649"/>
            <a:ext cx="3568699"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3" y="1918169"/>
            <a:ext cx="3568699" cy="1767381"/>
          </a:xfrm>
          <a:solidFill>
            <a:schemeClr val="accent4">
              <a:alpha val="30000"/>
            </a:schemeClr>
          </a:solidFill>
          <a:ln>
            <a:solidFill>
              <a:schemeClr val="accent4"/>
            </a:solidFill>
          </a:ln>
        </p:spPr>
        <p:txBody>
          <a:bodyPr/>
          <a:lstStyle/>
          <a:p>
            <a:endParaRPr lang="en-US" dirty="0"/>
          </a:p>
        </p:txBody>
      </p:sp>
      <p:sp>
        <p:nvSpPr>
          <p:cNvPr id="28" name="Text Placeholder 12"/>
          <p:cNvSpPr>
            <a:spLocks noGrp="1"/>
          </p:cNvSpPr>
          <p:nvPr>
            <p:ph type="body" sz="quarter" idx="21" hasCustomPrompt="1"/>
          </p:nvPr>
        </p:nvSpPr>
        <p:spPr>
          <a:xfrm>
            <a:off x="4311653" y="1419649"/>
            <a:ext cx="3568699"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1" y="4438386"/>
            <a:ext cx="3568699" cy="1767381"/>
          </a:xfrm>
          <a:solidFill>
            <a:schemeClr val="accent3">
              <a:alpha val="30000"/>
            </a:schemeClr>
          </a:solidFill>
          <a:ln>
            <a:solidFill>
              <a:schemeClr val="accent3"/>
            </a:solidFill>
          </a:ln>
        </p:spPr>
        <p:txBody>
          <a:bodyPr/>
          <a:lstStyle/>
          <a:p>
            <a:endParaRPr lang="en-US" dirty="0"/>
          </a:p>
        </p:txBody>
      </p:sp>
      <p:sp>
        <p:nvSpPr>
          <p:cNvPr id="30" name="Text Placeholder 12"/>
          <p:cNvSpPr>
            <a:spLocks noGrp="1"/>
          </p:cNvSpPr>
          <p:nvPr>
            <p:ph type="body" sz="quarter" idx="23" hasCustomPrompt="1"/>
          </p:nvPr>
        </p:nvSpPr>
        <p:spPr>
          <a:xfrm>
            <a:off x="482601" y="3939866"/>
            <a:ext cx="3568699"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3" y="4438386"/>
            <a:ext cx="3568699" cy="1767381"/>
          </a:xfrm>
          <a:solidFill>
            <a:schemeClr val="accent5">
              <a:alpha val="30000"/>
            </a:schemeClr>
          </a:solidFill>
          <a:ln>
            <a:solidFill>
              <a:schemeClr val="accent5"/>
            </a:solidFill>
          </a:ln>
        </p:spPr>
        <p:txBody>
          <a:bodyPr/>
          <a:lstStyle/>
          <a:p>
            <a:endParaRPr lang="en-US" dirty="0"/>
          </a:p>
        </p:txBody>
      </p:sp>
      <p:sp>
        <p:nvSpPr>
          <p:cNvPr id="32" name="Text Placeholder 12"/>
          <p:cNvSpPr>
            <a:spLocks noGrp="1"/>
          </p:cNvSpPr>
          <p:nvPr>
            <p:ph type="body" sz="quarter" idx="25" hasCustomPrompt="1"/>
          </p:nvPr>
        </p:nvSpPr>
        <p:spPr>
          <a:xfrm>
            <a:off x="4311653" y="3939866"/>
            <a:ext cx="3568699"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4" y="1918169"/>
            <a:ext cx="3568699" cy="1767381"/>
          </a:xfrm>
          <a:solidFill>
            <a:schemeClr val="accent2">
              <a:alpha val="30000"/>
            </a:schemeClr>
          </a:solidFill>
          <a:ln>
            <a:solidFill>
              <a:schemeClr val="accent2"/>
            </a:solidFill>
          </a:ln>
        </p:spPr>
        <p:txBody>
          <a:bodyPr/>
          <a:lstStyle/>
          <a:p>
            <a:endParaRPr lang="en-US" dirty="0"/>
          </a:p>
        </p:txBody>
      </p:sp>
      <p:sp>
        <p:nvSpPr>
          <p:cNvPr id="33" name="Text Placeholder 12"/>
          <p:cNvSpPr>
            <a:spLocks noGrp="1"/>
          </p:cNvSpPr>
          <p:nvPr>
            <p:ph type="body" sz="quarter" idx="27" hasCustomPrompt="1"/>
          </p:nvPr>
        </p:nvSpPr>
        <p:spPr>
          <a:xfrm>
            <a:off x="8140704" y="1419649"/>
            <a:ext cx="3568699" cy="498733"/>
          </a:xfrm>
          <a:solidFill>
            <a:schemeClr val="accent2"/>
          </a:solidFill>
          <a:ln>
            <a:solidFill>
              <a:schemeClr val="accent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4" y="4438386"/>
            <a:ext cx="3568699" cy="1767381"/>
          </a:xfrm>
          <a:solidFill>
            <a:schemeClr val="accent6">
              <a:alpha val="30000"/>
            </a:schemeClr>
          </a:solidFill>
          <a:ln>
            <a:solidFill>
              <a:schemeClr val="accent6"/>
            </a:solidFill>
          </a:ln>
        </p:spPr>
        <p:txBody>
          <a:bodyPr/>
          <a:lstStyle/>
          <a:p>
            <a:endParaRPr lang="en-US" dirty="0"/>
          </a:p>
        </p:txBody>
      </p:sp>
      <p:sp>
        <p:nvSpPr>
          <p:cNvPr id="35" name="Text Placeholder 12"/>
          <p:cNvSpPr>
            <a:spLocks noGrp="1"/>
          </p:cNvSpPr>
          <p:nvPr>
            <p:ph type="body" sz="quarter" idx="29" hasCustomPrompt="1"/>
          </p:nvPr>
        </p:nvSpPr>
        <p:spPr>
          <a:xfrm>
            <a:off x="8140704" y="3939866"/>
            <a:ext cx="3568699"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41557000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hart 9">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dirty="0"/>
          </a:p>
        </p:txBody>
      </p:sp>
      <p:sp>
        <p:nvSpPr>
          <p:cNvPr id="25" name="Text Placeholder 12"/>
          <p:cNvSpPr>
            <a:spLocks noGrp="1"/>
          </p:cNvSpPr>
          <p:nvPr>
            <p:ph type="body" sz="quarter" idx="18" hasCustomPrompt="1"/>
          </p:nvPr>
        </p:nvSpPr>
        <p:spPr>
          <a:xfrm>
            <a:off x="985522" y="1419649"/>
            <a:ext cx="464058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dirty="0"/>
          </a:p>
        </p:txBody>
      </p:sp>
      <p:sp>
        <p:nvSpPr>
          <p:cNvPr id="28" name="Text Placeholder 12"/>
          <p:cNvSpPr>
            <a:spLocks noGrp="1"/>
          </p:cNvSpPr>
          <p:nvPr>
            <p:ph type="body" sz="quarter" idx="21" hasCustomPrompt="1"/>
          </p:nvPr>
        </p:nvSpPr>
        <p:spPr>
          <a:xfrm>
            <a:off x="7068823" y="1419649"/>
            <a:ext cx="464058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2" y="4438386"/>
            <a:ext cx="5143500" cy="1767381"/>
          </a:xfrm>
          <a:solidFill>
            <a:schemeClr val="accent3">
              <a:alpha val="30000"/>
            </a:schemeClr>
          </a:solidFill>
          <a:ln>
            <a:solidFill>
              <a:schemeClr val="accent3"/>
            </a:solidFill>
          </a:ln>
        </p:spPr>
        <p:txBody>
          <a:bodyPr/>
          <a:lstStyle/>
          <a:p>
            <a:endParaRPr lang="en-US" dirty="0"/>
          </a:p>
        </p:txBody>
      </p:sp>
      <p:sp>
        <p:nvSpPr>
          <p:cNvPr id="30" name="Text Placeholder 12"/>
          <p:cNvSpPr>
            <a:spLocks noGrp="1"/>
          </p:cNvSpPr>
          <p:nvPr>
            <p:ph type="body" sz="quarter" idx="23" hasCustomPrompt="1"/>
          </p:nvPr>
        </p:nvSpPr>
        <p:spPr>
          <a:xfrm>
            <a:off x="985522" y="3939866"/>
            <a:ext cx="4640580"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3" y="4438386"/>
            <a:ext cx="5143500" cy="1767381"/>
          </a:xfrm>
          <a:solidFill>
            <a:schemeClr val="accent5">
              <a:alpha val="30000"/>
            </a:schemeClr>
          </a:solidFill>
          <a:ln>
            <a:solidFill>
              <a:schemeClr val="accent5"/>
            </a:solidFill>
          </a:ln>
        </p:spPr>
        <p:txBody>
          <a:bodyPr/>
          <a:lstStyle/>
          <a:p>
            <a:endParaRPr lang="en-US" dirty="0"/>
          </a:p>
        </p:txBody>
      </p:sp>
      <p:sp>
        <p:nvSpPr>
          <p:cNvPr id="32" name="Text Placeholder 12"/>
          <p:cNvSpPr>
            <a:spLocks noGrp="1"/>
          </p:cNvSpPr>
          <p:nvPr>
            <p:ph type="body" sz="quarter" idx="25" hasCustomPrompt="1"/>
          </p:nvPr>
        </p:nvSpPr>
        <p:spPr>
          <a:xfrm>
            <a:off x="7068823" y="3939866"/>
            <a:ext cx="4640580"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9"/>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6"/>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9"/>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6"/>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9339255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30" name="Text Placeholder 29"/>
          <p:cNvSpPr>
            <a:spLocks noGrp="1"/>
          </p:cNvSpPr>
          <p:nvPr>
            <p:ph type="body" sz="quarter" idx="18" hasCustomPrompt="1"/>
          </p:nvPr>
        </p:nvSpPr>
        <p:spPr>
          <a:xfrm>
            <a:off x="354775"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3830611"/>
            <a:ext cx="2596896"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1"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1"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1947672"/>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1947672"/>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9" y="1686031"/>
            <a:ext cx="2596896" cy="1947672"/>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1947672"/>
          </a:xfrm>
          <a:prstGeom prst="ellipse">
            <a:avLst/>
          </a:prstGeom>
          <a:solidFill>
            <a:schemeClr val="accent4"/>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47436233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hart 10">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dirty="0"/>
          </a:p>
        </p:txBody>
      </p:sp>
      <p:sp>
        <p:nvSpPr>
          <p:cNvPr id="25" name="Text Placeholder 12"/>
          <p:cNvSpPr>
            <a:spLocks noGrp="1"/>
          </p:cNvSpPr>
          <p:nvPr>
            <p:ph type="body" sz="quarter" idx="18" hasCustomPrompt="1"/>
          </p:nvPr>
        </p:nvSpPr>
        <p:spPr>
          <a:xfrm>
            <a:off x="482602" y="1419649"/>
            <a:ext cx="514350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dirty="0"/>
          </a:p>
        </p:txBody>
      </p:sp>
      <p:sp>
        <p:nvSpPr>
          <p:cNvPr id="28" name="Text Placeholder 12"/>
          <p:cNvSpPr>
            <a:spLocks noGrp="1"/>
          </p:cNvSpPr>
          <p:nvPr>
            <p:ph type="body" sz="quarter" idx="21" hasCustomPrompt="1"/>
          </p:nvPr>
        </p:nvSpPr>
        <p:spPr>
          <a:xfrm>
            <a:off x="6565903" y="1419649"/>
            <a:ext cx="514350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2" y="4450664"/>
            <a:ext cx="11226801" cy="1767381"/>
          </a:xfrm>
          <a:solidFill>
            <a:schemeClr val="accent5">
              <a:alpha val="30000"/>
            </a:schemeClr>
          </a:solidFill>
          <a:ln>
            <a:solidFill>
              <a:schemeClr val="accent5"/>
            </a:solidFill>
          </a:ln>
        </p:spPr>
        <p:txBody>
          <a:bodyPr/>
          <a:lstStyle/>
          <a:p>
            <a:endParaRPr lang="en-US" dirty="0"/>
          </a:p>
        </p:txBody>
      </p:sp>
      <p:sp>
        <p:nvSpPr>
          <p:cNvPr id="32" name="Text Placeholder 12"/>
          <p:cNvSpPr>
            <a:spLocks noGrp="1"/>
          </p:cNvSpPr>
          <p:nvPr>
            <p:ph type="body" sz="quarter" idx="25" hasCustomPrompt="1"/>
          </p:nvPr>
        </p:nvSpPr>
        <p:spPr>
          <a:xfrm>
            <a:off x="482602" y="3952144"/>
            <a:ext cx="11226801"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03460655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hart and mockup">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grpSp>
        <p:nvGrpSpPr>
          <p:cNvPr id="81" name="Group 80"/>
          <p:cNvGrpSpPr/>
          <p:nvPr userDrawn="1"/>
        </p:nvGrpSpPr>
        <p:grpSpPr>
          <a:xfrm>
            <a:off x="316532" y="2327391"/>
            <a:ext cx="5818536" cy="3809740"/>
            <a:chOff x="3742268" y="2033349"/>
            <a:chExt cx="4296282" cy="3750707"/>
          </a:xfrm>
        </p:grpSpPr>
        <p:sp>
          <p:nvSpPr>
            <p:cNvPr id="82"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83"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84"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85"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86"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87"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88"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89"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90"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91"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92"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93"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9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9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grpSp>
      <p:sp>
        <p:nvSpPr>
          <p:cNvPr id="96" name="Chart Placeholder 5"/>
          <p:cNvSpPr>
            <a:spLocks noGrp="1"/>
          </p:cNvSpPr>
          <p:nvPr>
            <p:ph type="chart" sz="quarter" idx="24"/>
          </p:nvPr>
        </p:nvSpPr>
        <p:spPr>
          <a:xfrm>
            <a:off x="591433" y="2535574"/>
            <a:ext cx="5268731" cy="2232112"/>
          </a:xfrm>
        </p:spPr>
        <p:txBody>
          <a:bodyPr/>
          <a:lstStyle/>
          <a:p>
            <a:endParaRPr lang="en-US" dirty="0"/>
          </a:p>
        </p:txBody>
      </p:sp>
    </p:spTree>
    <p:extLst>
      <p:ext uri="{BB962C8B-B14F-4D97-AF65-F5344CB8AC3E}">
        <p14:creationId xmlns:p14="http://schemas.microsoft.com/office/powerpoint/2010/main" xmlns="" val="193422341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 block arcs">
    <p:spTree>
      <p:nvGrpSpPr>
        <p:cNvPr id="1" name=""/>
        <p:cNvGrpSpPr/>
        <p:nvPr/>
      </p:nvGrpSpPr>
      <p:grpSpPr>
        <a:xfrm>
          <a:off x="0" y="0"/>
          <a:ext cx="0" cy="0"/>
          <a:chOff x="0" y="0"/>
          <a:chExt cx="0" cy="0"/>
        </a:xfrm>
      </p:grpSpPr>
      <p:grpSp>
        <p:nvGrpSpPr>
          <p:cNvPr id="8" name="Group 7"/>
          <p:cNvGrpSpPr/>
          <p:nvPr userDrawn="1"/>
        </p:nvGrpSpPr>
        <p:grpSpPr>
          <a:xfrm>
            <a:off x="804819" y="1625931"/>
            <a:ext cx="10582363" cy="4283805"/>
            <a:chOff x="2060575" y="1614640"/>
            <a:chExt cx="8070850" cy="4356172"/>
          </a:xfrm>
        </p:grpSpPr>
        <p:sp>
          <p:nvSpPr>
            <p:cNvPr id="34" name="Freeform 33"/>
            <p:cNvSpPr/>
            <p:nvPr userDrawn="1"/>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5" name="Freeform 34"/>
            <p:cNvSpPr/>
            <p:nvPr userDrawn="1"/>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6" name="Freeform 35"/>
            <p:cNvSpPr/>
            <p:nvPr userDrawn="1"/>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Chart Placeholder 8"/>
          <p:cNvSpPr>
            <a:spLocks noGrp="1" noChangeAspect="1"/>
          </p:cNvSpPr>
          <p:nvPr>
            <p:ph type="chart" sz="quarter" idx="13"/>
          </p:nvPr>
        </p:nvSpPr>
        <p:spPr>
          <a:xfrm>
            <a:off x="1712613" y="2268329"/>
            <a:ext cx="2294627" cy="2011680"/>
          </a:xfrm>
        </p:spPr>
        <p:txBody>
          <a:bodyPr/>
          <a:lstStyle/>
          <a:p>
            <a:endParaRPr lang="en-US" dirty="0"/>
          </a:p>
        </p:txBody>
      </p:sp>
      <p:sp>
        <p:nvSpPr>
          <p:cNvPr id="37" name="Chart Placeholder 8"/>
          <p:cNvSpPr>
            <a:spLocks noGrp="1" noChangeAspect="1"/>
          </p:cNvSpPr>
          <p:nvPr>
            <p:ph type="chart" sz="quarter" idx="22"/>
          </p:nvPr>
        </p:nvSpPr>
        <p:spPr>
          <a:xfrm>
            <a:off x="4950670" y="3358499"/>
            <a:ext cx="2294627" cy="2011680"/>
          </a:xfrm>
        </p:spPr>
        <p:txBody>
          <a:bodyPr/>
          <a:lstStyle/>
          <a:p>
            <a:endParaRPr lang="en-US" dirty="0"/>
          </a:p>
        </p:txBody>
      </p:sp>
      <p:sp>
        <p:nvSpPr>
          <p:cNvPr id="44" name="Chart Placeholder 8"/>
          <p:cNvSpPr>
            <a:spLocks noGrp="1" noChangeAspect="1"/>
          </p:cNvSpPr>
          <p:nvPr>
            <p:ph type="chart" sz="quarter" idx="23"/>
          </p:nvPr>
        </p:nvSpPr>
        <p:spPr>
          <a:xfrm>
            <a:off x="8153400" y="2268329"/>
            <a:ext cx="2294627" cy="2011680"/>
          </a:xfrm>
        </p:spPr>
        <p:txBody>
          <a:bodyPr/>
          <a:lstStyle/>
          <a:p>
            <a:endParaRPr lang="en-US" dirty="0"/>
          </a:p>
        </p:txBody>
      </p:sp>
      <p:sp>
        <p:nvSpPr>
          <p:cNvPr id="47" name="Text Placeholder 12"/>
          <p:cNvSpPr>
            <a:spLocks noGrp="1"/>
          </p:cNvSpPr>
          <p:nvPr>
            <p:ph type="body" sz="quarter" idx="15" hasCustomPrompt="1"/>
          </p:nvPr>
        </p:nvSpPr>
        <p:spPr>
          <a:xfrm>
            <a:off x="1712614" y="4433757"/>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8720470" y="4433757"/>
            <a:ext cx="1727559" cy="590931"/>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3" y="2683150"/>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073445"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8514232"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37432413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 block arcs gray">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grpSp>
        <p:nvGrpSpPr>
          <p:cNvPr id="35" name="Group 34"/>
          <p:cNvGrpSpPr/>
          <p:nvPr userDrawn="1"/>
        </p:nvGrpSpPr>
        <p:grpSpPr>
          <a:xfrm>
            <a:off x="804819" y="1625931"/>
            <a:ext cx="10582363" cy="4283805"/>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36" name="Freeform 35"/>
            <p:cNvSpPr/>
            <p:nvPr userDrawn="1"/>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8" name="Freeform 37"/>
            <p:cNvSpPr/>
            <p:nvPr userDrawn="1"/>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9" name="Freeform 38"/>
            <p:cNvSpPr/>
            <p:nvPr userDrawn="1"/>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0" name="Chart Placeholder 8"/>
          <p:cNvSpPr>
            <a:spLocks noGrp="1" noChangeAspect="1"/>
          </p:cNvSpPr>
          <p:nvPr>
            <p:ph type="chart" sz="quarter" idx="13"/>
          </p:nvPr>
        </p:nvSpPr>
        <p:spPr>
          <a:xfrm>
            <a:off x="1712613" y="2268329"/>
            <a:ext cx="2294627" cy="2011680"/>
          </a:xfrm>
        </p:spPr>
        <p:txBody>
          <a:bodyPr/>
          <a:lstStyle/>
          <a:p>
            <a:endParaRPr lang="en-US" dirty="0"/>
          </a:p>
        </p:txBody>
      </p:sp>
      <p:sp>
        <p:nvSpPr>
          <p:cNvPr id="41" name="Chart Placeholder 8"/>
          <p:cNvSpPr>
            <a:spLocks noGrp="1" noChangeAspect="1"/>
          </p:cNvSpPr>
          <p:nvPr>
            <p:ph type="chart" sz="quarter" idx="22"/>
          </p:nvPr>
        </p:nvSpPr>
        <p:spPr>
          <a:xfrm>
            <a:off x="4950670" y="3358499"/>
            <a:ext cx="2294627" cy="2011680"/>
          </a:xfrm>
        </p:spPr>
        <p:txBody>
          <a:bodyPr/>
          <a:lstStyle/>
          <a:p>
            <a:endParaRPr lang="en-US" dirty="0"/>
          </a:p>
        </p:txBody>
      </p:sp>
      <p:sp>
        <p:nvSpPr>
          <p:cNvPr id="42" name="Chart Placeholder 8"/>
          <p:cNvSpPr>
            <a:spLocks noGrp="1" noChangeAspect="1"/>
          </p:cNvSpPr>
          <p:nvPr>
            <p:ph type="chart" sz="quarter" idx="23"/>
          </p:nvPr>
        </p:nvSpPr>
        <p:spPr>
          <a:xfrm>
            <a:off x="8153400" y="2268329"/>
            <a:ext cx="2294627" cy="2011680"/>
          </a:xfrm>
        </p:spPr>
        <p:txBody>
          <a:bodyPr/>
          <a:lstStyle/>
          <a:p>
            <a:endParaRPr lang="en-US" dirty="0"/>
          </a:p>
        </p:txBody>
      </p:sp>
      <p:sp>
        <p:nvSpPr>
          <p:cNvPr id="43" name="Text Placeholder 12"/>
          <p:cNvSpPr>
            <a:spLocks noGrp="1"/>
          </p:cNvSpPr>
          <p:nvPr>
            <p:ph type="body" sz="quarter" idx="15" hasCustomPrompt="1"/>
          </p:nvPr>
        </p:nvSpPr>
        <p:spPr>
          <a:xfrm>
            <a:off x="1712614" y="4433757"/>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5" name="Text Placeholder 12"/>
          <p:cNvSpPr>
            <a:spLocks noGrp="1"/>
          </p:cNvSpPr>
          <p:nvPr>
            <p:ph type="body" sz="quarter" idx="24" hasCustomPrompt="1"/>
          </p:nvPr>
        </p:nvSpPr>
        <p:spPr>
          <a:xfrm>
            <a:off x="8720470" y="4433757"/>
            <a:ext cx="1727559" cy="590931"/>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6" name="Text Placeholder 12"/>
          <p:cNvSpPr>
            <a:spLocks noGrp="1"/>
          </p:cNvSpPr>
          <p:nvPr>
            <p:ph type="body" sz="quarter" idx="25" hasCustomPrompt="1"/>
          </p:nvPr>
        </p:nvSpPr>
        <p:spPr>
          <a:xfrm>
            <a:off x="5232223" y="2683150"/>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3" name="Text Placeholder 29"/>
          <p:cNvSpPr>
            <a:spLocks noGrp="1"/>
          </p:cNvSpPr>
          <p:nvPr>
            <p:ph type="body" sz="quarter" idx="18" hasCustomPrompt="1"/>
          </p:nvPr>
        </p:nvSpPr>
        <p:spPr>
          <a:xfrm>
            <a:off x="2073445" y="1666874"/>
            <a:ext cx="1572963" cy="431800"/>
          </a:xfrm>
        </p:spPr>
        <p:txBody>
          <a:bodyPr vert="horz" lIns="91440" tIns="45720" rIns="91440" bIns="45720" rtlCol="0" anchor="ctr">
            <a:noAutofit/>
          </a:bodyPr>
          <a:lstStyle>
            <a:lvl1pPr>
              <a:defRPr lang="en-US" sz="2000" b="1"/>
            </a:lvl1pPr>
          </a:lstStyle>
          <a:p>
            <a:pPr marL="0" lvl="0" indent="0" algn="ctr">
              <a:buNone/>
            </a:pPr>
            <a:r>
              <a:rPr lang="en-US"/>
              <a:t>Date here</a:t>
            </a:r>
          </a:p>
        </p:txBody>
      </p:sp>
      <p:sp>
        <p:nvSpPr>
          <p:cNvPr id="54" name="Text Placeholder 29"/>
          <p:cNvSpPr>
            <a:spLocks noGrp="1"/>
          </p:cNvSpPr>
          <p:nvPr>
            <p:ph type="body" sz="quarter" idx="26" hasCustomPrompt="1"/>
          </p:nvPr>
        </p:nvSpPr>
        <p:spPr>
          <a:xfrm>
            <a:off x="5309517" y="5472835"/>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5" name="Text Placeholder 29"/>
          <p:cNvSpPr>
            <a:spLocks noGrp="1"/>
          </p:cNvSpPr>
          <p:nvPr>
            <p:ph type="body" sz="quarter" idx="27" hasCustomPrompt="1"/>
          </p:nvPr>
        </p:nvSpPr>
        <p:spPr>
          <a:xfrm>
            <a:off x="8514232"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Tree>
    <p:extLst>
      <p:ext uri="{BB962C8B-B14F-4D97-AF65-F5344CB8AC3E}">
        <p14:creationId xmlns:p14="http://schemas.microsoft.com/office/powerpoint/2010/main" xmlns="" val="331723357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 block arcs">
    <p:spTree>
      <p:nvGrpSpPr>
        <p:cNvPr id="1" name=""/>
        <p:cNvGrpSpPr/>
        <p:nvPr/>
      </p:nvGrpSpPr>
      <p:grpSpPr>
        <a:xfrm>
          <a:off x="0" y="0"/>
          <a:ext cx="0" cy="0"/>
          <a:chOff x="0" y="0"/>
          <a:chExt cx="0" cy="0"/>
        </a:xfrm>
      </p:grpSpPr>
      <p:grpSp>
        <p:nvGrpSpPr>
          <p:cNvPr id="3" name="Group 2"/>
          <p:cNvGrpSpPr/>
          <p:nvPr userDrawn="1"/>
        </p:nvGrpSpPr>
        <p:grpSpPr>
          <a:xfrm>
            <a:off x="154051" y="1992680"/>
            <a:ext cx="11883899" cy="3694108"/>
            <a:chOff x="838200" y="1614640"/>
            <a:chExt cx="10510314" cy="4356172"/>
          </a:xfrm>
        </p:grpSpPr>
        <p:sp>
          <p:nvSpPr>
            <p:cNvPr id="38" name="Freeform 37"/>
            <p:cNvSpPr/>
            <p:nvPr userDrawn="1"/>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9" name="Freeform 38"/>
            <p:cNvSpPr/>
            <p:nvPr userDrawn="1"/>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0" name="Freeform 39"/>
            <p:cNvSpPr/>
            <p:nvPr userDrawn="1"/>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1" name="Freeform 40"/>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Chart Placeholder 8"/>
          <p:cNvSpPr>
            <a:spLocks noGrp="1" noChangeAspect="1"/>
          </p:cNvSpPr>
          <p:nvPr>
            <p:ph type="chart" sz="quarter" idx="13"/>
          </p:nvPr>
        </p:nvSpPr>
        <p:spPr>
          <a:xfrm>
            <a:off x="780013" y="2398615"/>
            <a:ext cx="2294627" cy="2011680"/>
          </a:xfrm>
        </p:spPr>
        <p:txBody>
          <a:bodyPr/>
          <a:lstStyle/>
          <a:p>
            <a:endParaRPr lang="en-US" dirty="0"/>
          </a:p>
        </p:txBody>
      </p:sp>
      <p:sp>
        <p:nvSpPr>
          <p:cNvPr id="37" name="Chart Placeholder 8"/>
          <p:cNvSpPr>
            <a:spLocks noGrp="1" noChangeAspect="1"/>
          </p:cNvSpPr>
          <p:nvPr>
            <p:ph type="chart" sz="quarter" idx="22"/>
          </p:nvPr>
        </p:nvSpPr>
        <p:spPr>
          <a:xfrm>
            <a:off x="3553477" y="3339310"/>
            <a:ext cx="2294627" cy="2011680"/>
          </a:xfrm>
        </p:spPr>
        <p:txBody>
          <a:bodyPr/>
          <a:lstStyle/>
          <a:p>
            <a:endParaRPr lang="en-US" dirty="0"/>
          </a:p>
        </p:txBody>
      </p:sp>
      <p:sp>
        <p:nvSpPr>
          <p:cNvPr id="44" name="Chart Placeholder 8"/>
          <p:cNvSpPr>
            <a:spLocks noGrp="1" noChangeAspect="1"/>
          </p:cNvSpPr>
          <p:nvPr>
            <p:ph type="chart" sz="quarter" idx="23"/>
          </p:nvPr>
        </p:nvSpPr>
        <p:spPr>
          <a:xfrm>
            <a:off x="6285909" y="2398615"/>
            <a:ext cx="2294627" cy="2011680"/>
          </a:xfrm>
        </p:spPr>
        <p:txBody>
          <a:bodyPr/>
          <a:lstStyle/>
          <a:p>
            <a:endParaRPr lang="en-US" dirty="0"/>
          </a:p>
        </p:txBody>
      </p:sp>
      <p:sp>
        <p:nvSpPr>
          <p:cNvPr id="47" name="Text Placeholder 12"/>
          <p:cNvSpPr>
            <a:spLocks noGrp="1"/>
          </p:cNvSpPr>
          <p:nvPr>
            <p:ph type="body" sz="quarter" idx="15" hasCustomPrompt="1"/>
          </p:nvPr>
        </p:nvSpPr>
        <p:spPr>
          <a:xfrm>
            <a:off x="780015" y="4789104"/>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577431" y="4789104"/>
            <a:ext cx="1727559" cy="590931"/>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3835029" y="2663961"/>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140845" y="2022221"/>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3912324" y="5273633"/>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646744" y="2022221"/>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26" name="Chart Placeholder 8"/>
          <p:cNvSpPr>
            <a:spLocks noGrp="1" noChangeAspect="1"/>
          </p:cNvSpPr>
          <p:nvPr>
            <p:ph type="chart" sz="quarter" idx="28"/>
          </p:nvPr>
        </p:nvSpPr>
        <p:spPr>
          <a:xfrm>
            <a:off x="9022467" y="3337363"/>
            <a:ext cx="2294627" cy="2011680"/>
          </a:xfrm>
        </p:spPr>
        <p:txBody>
          <a:bodyPr/>
          <a:lstStyle/>
          <a:p>
            <a:endParaRPr lang="en-US" dirty="0"/>
          </a:p>
        </p:txBody>
      </p:sp>
      <p:sp>
        <p:nvSpPr>
          <p:cNvPr id="28" name="Text Placeholder 12"/>
          <p:cNvSpPr>
            <a:spLocks noGrp="1"/>
          </p:cNvSpPr>
          <p:nvPr>
            <p:ph type="body" sz="quarter" idx="29" hasCustomPrompt="1"/>
          </p:nvPr>
        </p:nvSpPr>
        <p:spPr>
          <a:xfrm>
            <a:off x="9304021" y="2662014"/>
            <a:ext cx="1727559" cy="590931"/>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9381315" y="5271686"/>
            <a:ext cx="1572963" cy="431800"/>
          </a:xfrm>
        </p:spPr>
        <p:txBody>
          <a:bodyPr anchor="ctr">
            <a:noAutofit/>
          </a:bodyPr>
          <a:lstStyle>
            <a:lvl1pPr marL="0" indent="0" algn="ctr">
              <a:buNone/>
              <a:defRPr sz="20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54690790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 block arcs gray">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grpSp>
        <p:nvGrpSpPr>
          <p:cNvPr id="38" name="Group 37"/>
          <p:cNvGrpSpPr/>
          <p:nvPr userDrawn="1"/>
        </p:nvGrpSpPr>
        <p:grpSpPr>
          <a:xfrm>
            <a:off x="154051" y="1992680"/>
            <a:ext cx="11883899" cy="3694108"/>
            <a:chOff x="838200" y="1614640"/>
            <a:chExt cx="10510314" cy="4356172"/>
          </a:xfrm>
          <a:gradFill>
            <a:gsLst>
              <a:gs pos="58000">
                <a:srgbClr val="C2C2C2"/>
              </a:gs>
              <a:gs pos="0">
                <a:schemeClr val="bg1">
                  <a:lumMod val="95000"/>
                </a:schemeClr>
              </a:gs>
              <a:gs pos="100000">
                <a:schemeClr val="bg1">
                  <a:lumMod val="50000"/>
                </a:schemeClr>
              </a:gs>
            </a:gsLst>
            <a:lin ang="0" scaled="1"/>
          </a:gradFill>
        </p:grpSpPr>
        <p:sp>
          <p:nvSpPr>
            <p:cNvPr id="39" name="Freeform 38"/>
            <p:cNvSpPr/>
            <p:nvPr userDrawn="1"/>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0" name="Freeform 39"/>
            <p:cNvSpPr/>
            <p:nvPr userDrawn="1"/>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1" name="Freeform 40"/>
            <p:cNvSpPr/>
            <p:nvPr userDrawn="1"/>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2" name="Freeform 41"/>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3" name="Chart Placeholder 8"/>
          <p:cNvSpPr>
            <a:spLocks noGrp="1" noChangeAspect="1"/>
          </p:cNvSpPr>
          <p:nvPr>
            <p:ph type="chart" sz="quarter" idx="13"/>
          </p:nvPr>
        </p:nvSpPr>
        <p:spPr>
          <a:xfrm>
            <a:off x="780013" y="2398615"/>
            <a:ext cx="2294627" cy="2011680"/>
          </a:xfrm>
        </p:spPr>
        <p:txBody>
          <a:bodyPr/>
          <a:lstStyle/>
          <a:p>
            <a:endParaRPr lang="en-US" dirty="0"/>
          </a:p>
        </p:txBody>
      </p:sp>
      <p:sp>
        <p:nvSpPr>
          <p:cNvPr id="46" name="Chart Placeholder 8"/>
          <p:cNvSpPr>
            <a:spLocks noGrp="1" noChangeAspect="1"/>
          </p:cNvSpPr>
          <p:nvPr>
            <p:ph type="chart" sz="quarter" idx="22"/>
          </p:nvPr>
        </p:nvSpPr>
        <p:spPr>
          <a:xfrm>
            <a:off x="3553477" y="3339310"/>
            <a:ext cx="2294627" cy="2011680"/>
          </a:xfrm>
        </p:spPr>
        <p:txBody>
          <a:bodyPr/>
          <a:lstStyle/>
          <a:p>
            <a:endParaRPr lang="en-US" dirty="0"/>
          </a:p>
        </p:txBody>
      </p:sp>
      <p:sp>
        <p:nvSpPr>
          <p:cNvPr id="53" name="Chart Placeholder 8"/>
          <p:cNvSpPr>
            <a:spLocks noGrp="1" noChangeAspect="1"/>
          </p:cNvSpPr>
          <p:nvPr>
            <p:ph type="chart" sz="quarter" idx="23"/>
          </p:nvPr>
        </p:nvSpPr>
        <p:spPr>
          <a:xfrm>
            <a:off x="6285909" y="2398615"/>
            <a:ext cx="2294627" cy="2011680"/>
          </a:xfrm>
        </p:spPr>
        <p:txBody>
          <a:bodyPr/>
          <a:lstStyle/>
          <a:p>
            <a:endParaRPr lang="en-US" dirty="0"/>
          </a:p>
        </p:txBody>
      </p:sp>
      <p:sp>
        <p:nvSpPr>
          <p:cNvPr id="54" name="Text Placeholder 12"/>
          <p:cNvSpPr>
            <a:spLocks noGrp="1"/>
          </p:cNvSpPr>
          <p:nvPr>
            <p:ph type="body" sz="quarter" idx="15" hasCustomPrompt="1"/>
          </p:nvPr>
        </p:nvSpPr>
        <p:spPr>
          <a:xfrm>
            <a:off x="780015" y="4789104"/>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55" name="Text Placeholder 12"/>
          <p:cNvSpPr>
            <a:spLocks noGrp="1"/>
          </p:cNvSpPr>
          <p:nvPr>
            <p:ph type="body" sz="quarter" idx="24" hasCustomPrompt="1"/>
          </p:nvPr>
        </p:nvSpPr>
        <p:spPr>
          <a:xfrm>
            <a:off x="6577431" y="4789104"/>
            <a:ext cx="1727559" cy="590931"/>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6" name="Text Placeholder 12"/>
          <p:cNvSpPr>
            <a:spLocks noGrp="1"/>
          </p:cNvSpPr>
          <p:nvPr>
            <p:ph type="body" sz="quarter" idx="25" hasCustomPrompt="1"/>
          </p:nvPr>
        </p:nvSpPr>
        <p:spPr>
          <a:xfrm>
            <a:off x="3835029" y="2663961"/>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7" name="Text Placeholder 29"/>
          <p:cNvSpPr>
            <a:spLocks noGrp="1"/>
          </p:cNvSpPr>
          <p:nvPr>
            <p:ph type="body" sz="quarter" idx="18" hasCustomPrompt="1"/>
          </p:nvPr>
        </p:nvSpPr>
        <p:spPr>
          <a:xfrm>
            <a:off x="1140845" y="2022221"/>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58" name="Text Placeholder 29"/>
          <p:cNvSpPr>
            <a:spLocks noGrp="1"/>
          </p:cNvSpPr>
          <p:nvPr>
            <p:ph type="body" sz="quarter" idx="26" hasCustomPrompt="1"/>
          </p:nvPr>
        </p:nvSpPr>
        <p:spPr>
          <a:xfrm>
            <a:off x="3912324" y="5273633"/>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59" name="Text Placeholder 29"/>
          <p:cNvSpPr>
            <a:spLocks noGrp="1"/>
          </p:cNvSpPr>
          <p:nvPr>
            <p:ph type="body" sz="quarter" idx="27" hasCustomPrompt="1"/>
          </p:nvPr>
        </p:nvSpPr>
        <p:spPr>
          <a:xfrm>
            <a:off x="6646744" y="2022221"/>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60" name="Chart Placeholder 8"/>
          <p:cNvSpPr>
            <a:spLocks noGrp="1" noChangeAspect="1"/>
          </p:cNvSpPr>
          <p:nvPr>
            <p:ph type="chart" sz="quarter" idx="28"/>
          </p:nvPr>
        </p:nvSpPr>
        <p:spPr>
          <a:xfrm>
            <a:off x="9022467" y="3337363"/>
            <a:ext cx="2294627" cy="2011680"/>
          </a:xfrm>
        </p:spPr>
        <p:txBody>
          <a:bodyPr/>
          <a:lstStyle/>
          <a:p>
            <a:endParaRPr lang="en-US" dirty="0"/>
          </a:p>
        </p:txBody>
      </p:sp>
      <p:sp>
        <p:nvSpPr>
          <p:cNvPr id="61" name="Text Placeholder 12"/>
          <p:cNvSpPr>
            <a:spLocks noGrp="1"/>
          </p:cNvSpPr>
          <p:nvPr>
            <p:ph type="body" sz="quarter" idx="29" hasCustomPrompt="1"/>
          </p:nvPr>
        </p:nvSpPr>
        <p:spPr>
          <a:xfrm>
            <a:off x="9304021" y="2662014"/>
            <a:ext cx="1727559" cy="590931"/>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62" name="Text Placeholder 29"/>
          <p:cNvSpPr>
            <a:spLocks noGrp="1"/>
          </p:cNvSpPr>
          <p:nvPr>
            <p:ph type="body" sz="quarter" idx="30" hasCustomPrompt="1"/>
          </p:nvPr>
        </p:nvSpPr>
        <p:spPr>
          <a:xfrm>
            <a:off x="9381315" y="5271686"/>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Tree>
    <p:extLst>
      <p:ext uri="{BB962C8B-B14F-4D97-AF65-F5344CB8AC3E}">
        <p14:creationId xmlns:p14="http://schemas.microsoft.com/office/powerpoint/2010/main" xmlns="" val="29900541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solidFill>
                  <a:srgbClr val="273339">
                    <a:tint val="75000"/>
                  </a:srgbClr>
                </a:solidFill>
              </a:rPr>
              <a:t>your date here</a:t>
            </a:r>
            <a:endParaRPr lang="en-US" dirty="0">
              <a:solidFill>
                <a:srgbClr val="273339">
                  <a:tint val="75000"/>
                </a:srgbClr>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r>
              <a:rPr lang="en-US">
                <a:solidFill>
                  <a:srgbClr val="273339">
                    <a:tint val="75000"/>
                  </a:srgbClr>
                </a:solidFill>
              </a:rPr>
              <a:t>Unit I- Data Preprocessing</a:t>
            </a:r>
            <a:endParaRPr lang="en-US" dirty="0">
              <a:solidFill>
                <a:srgbClr val="273339">
                  <a:tint val="75000"/>
                </a:srgbClr>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6E18DBF4-37B7-4C4F-9728-A1C100B177EE}" type="slidenum">
              <a:rPr lang="en-US" smtClean="0">
                <a:solidFill>
                  <a:srgbClr val="273339">
                    <a:tint val="75000"/>
                  </a:srgbClr>
                </a:solidFill>
              </a:rPr>
              <a:pPr/>
              <a:t>‹#›</a:t>
            </a:fld>
            <a:endParaRPr lang="en-US" dirty="0">
              <a:solidFill>
                <a:srgbClr val="273339">
                  <a:tint val="75000"/>
                </a:srgbClr>
              </a:solidFill>
            </a:endParaRPr>
          </a:p>
        </p:txBody>
      </p:sp>
      <p:sp>
        <p:nvSpPr>
          <p:cNvPr id="7" name="Picture Placeholder 10"/>
          <p:cNvSpPr>
            <a:spLocks noGrp="1"/>
          </p:cNvSpPr>
          <p:nvPr>
            <p:ph type="pic" sz="quarter" idx="17"/>
          </p:nvPr>
        </p:nvSpPr>
        <p:spPr>
          <a:xfrm>
            <a:off x="0" y="0"/>
            <a:ext cx="12192000" cy="6858000"/>
          </a:xfrm>
        </p:spPr>
        <p:txBody>
          <a:bodyPr/>
          <a:lstStyle/>
          <a:p>
            <a:endParaRPr lang="en-US" dirty="0"/>
          </a:p>
        </p:txBody>
      </p:sp>
      <p:sp>
        <p:nvSpPr>
          <p:cNvPr id="9" name="Text Placeholder 2"/>
          <p:cNvSpPr>
            <a:spLocks noGrp="1"/>
          </p:cNvSpPr>
          <p:nvPr>
            <p:ph type="body" idx="18"/>
          </p:nvPr>
        </p:nvSpPr>
        <p:spPr>
          <a:xfrm>
            <a:off x="342900" y="5413379"/>
            <a:ext cx="4572000" cy="942975"/>
          </a:xfrm>
          <a:solidFill>
            <a:schemeClr val="bg1">
              <a:alpha val="50000"/>
            </a:schemeClr>
          </a:solidFill>
        </p:spPr>
        <p:txBody>
          <a:bodyPr lIns="274320" tIns="91440" rIns="274320" bIns="182880"/>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45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xmlns="" val="230327105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trix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4"/>
            <a:ext cx="5613400" cy="1802097"/>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4"/>
            <a:ext cx="5613400" cy="1802097"/>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602" y="3875314"/>
            <a:ext cx="5613401" cy="420914"/>
          </a:xfr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2" y="3875314"/>
            <a:ext cx="5613401" cy="420914"/>
          </a:xfrm>
          <a:solidFill>
            <a:schemeClr val="accent5"/>
          </a:solidFill>
          <a:ln>
            <a:solidFill>
              <a:schemeClr val="accent5"/>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602" y="1581184"/>
            <a:ext cx="5613401" cy="420914"/>
          </a:xfrm>
          <a:solidFill>
            <a:schemeClr val="accent1"/>
          </a:solidFill>
          <a:ln>
            <a:solidFill>
              <a:schemeClr val="accent1"/>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2" y="1581184"/>
            <a:ext cx="5613401" cy="420914"/>
          </a:xfr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79421323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matrix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5" name="Rectangle 24"/>
          <p:cNvSpPr/>
          <p:nvPr/>
        </p:nvSpPr>
        <p:spPr>
          <a:xfrm>
            <a:off x="482602"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p:nvSpPr>
        <p:spPr>
          <a:xfrm>
            <a:off x="482602" y="3902749"/>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p:nvSpPr>
        <p:spPr>
          <a:xfrm>
            <a:off x="6096002"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p:nvSpPr>
        <p:spPr>
          <a:xfrm>
            <a:off x="6096002" y="3902749"/>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40" y="4672908"/>
            <a:ext cx="2322285" cy="781960"/>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478046007"/>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matrix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5" name="Rectangle 24"/>
          <p:cNvSpPr/>
          <p:nvPr/>
        </p:nvSpPr>
        <p:spPr>
          <a:xfrm>
            <a:off x="482602" y="1553032"/>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p:nvSpPr>
        <p:spPr>
          <a:xfrm>
            <a:off x="482602" y="387531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p:nvSpPr>
        <p:spPr>
          <a:xfrm>
            <a:off x="6096002" y="1553032"/>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p:nvSpPr>
        <p:spPr>
          <a:xfrm>
            <a:off x="6096002" y="387531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80" y="2323192"/>
            <a:ext cx="2322285" cy="781960"/>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80" y="4645476"/>
            <a:ext cx="2322285" cy="781960"/>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2" y="1572043"/>
            <a:ext cx="4025897"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2" y="3894554"/>
            <a:ext cx="4025897"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1" y="1572043"/>
            <a:ext cx="4026579"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1" y="3894554"/>
            <a:ext cx="4026579"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40" y="3281091"/>
            <a:ext cx="1609725" cy="1207008"/>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1500" b="1" cap="all" baseline="0">
                <a:solidFill>
                  <a:schemeClr val="accent5"/>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9240780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30" name="Text Placeholder 29"/>
          <p:cNvSpPr>
            <a:spLocks noGrp="1"/>
          </p:cNvSpPr>
          <p:nvPr>
            <p:ph type="body" sz="quarter" idx="18" hasCustomPrompt="1"/>
          </p:nvPr>
        </p:nvSpPr>
        <p:spPr>
          <a:xfrm>
            <a:off x="1441704" y="3749884"/>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5" y="3749884"/>
            <a:ext cx="2596896"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3749884"/>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5"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1947672"/>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5" y="1686031"/>
            <a:ext cx="2596896" cy="1947672"/>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1947672"/>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6747414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5" name="Rectangle 24"/>
          <p:cNvSpPr/>
          <p:nvPr/>
        </p:nvSpPr>
        <p:spPr>
          <a:xfrm>
            <a:off x="1264560"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p:nvSpPr>
        <p:spPr>
          <a:xfrm>
            <a:off x="1264560"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2"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2"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2" y="4153457"/>
            <a:ext cx="5222420"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2" y="2150632"/>
            <a:ext cx="5222420"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2" y="4153457"/>
            <a:ext cx="5222420"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2" y="2150632"/>
            <a:ext cx="5222420"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53409895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swot strength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6" name="Text Placeholder 5"/>
          <p:cNvSpPr>
            <a:spLocks noGrp="1"/>
          </p:cNvSpPr>
          <p:nvPr userDrawn="1">
            <p:ph type="body" sz="quarter" idx="14"/>
          </p:nvPr>
        </p:nvSpPr>
        <p:spPr>
          <a:xfrm>
            <a:off x="482601" y="2438400"/>
            <a:ext cx="683717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1" y="1709861"/>
            <a:ext cx="6837172"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
        <p:nvSpPr>
          <p:cNvPr id="31" name="Teardrop 30"/>
          <p:cNvSpPr/>
          <p:nvPr userDrawn="1"/>
        </p:nvSpPr>
        <p:spPr>
          <a:xfrm rot="5400000">
            <a:off x="7839142" y="2369051"/>
            <a:ext cx="2266926" cy="302256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2" name="Text Placeholder 13"/>
          <p:cNvSpPr>
            <a:spLocks noGrp="1"/>
          </p:cNvSpPr>
          <p:nvPr>
            <p:ph type="body" sz="quarter" idx="13" hasCustomPrompt="1"/>
          </p:nvPr>
        </p:nvSpPr>
        <p:spPr>
          <a:xfrm>
            <a:off x="7672587" y="2922203"/>
            <a:ext cx="256032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34" name="TextBox 33"/>
          <p:cNvSpPr txBox="1"/>
          <p:nvPr userDrawn="1"/>
        </p:nvSpPr>
        <p:spPr>
          <a:xfrm>
            <a:off x="10071292" y="4431557"/>
            <a:ext cx="402674" cy="646331"/>
          </a:xfrm>
          <a:prstGeom prst="rect">
            <a:avLst/>
          </a:prstGeom>
          <a:noFill/>
        </p:spPr>
        <p:txBody>
          <a:bodyPr wrap="none" rtlCol="0" anchor="ctr">
            <a:spAutoFit/>
          </a:bodyPr>
          <a:lstStyle/>
          <a:p>
            <a:pPr algn="ctr"/>
            <a:r>
              <a:rPr lang="en-US" sz="3600" b="1" dirty="0">
                <a:solidFill>
                  <a:srgbClr val="0095CD">
                    <a:lumMod val="20000"/>
                    <a:lumOff val="80000"/>
                  </a:srgbClr>
                </a:solidFill>
              </a:rPr>
              <a:t>S</a:t>
            </a:r>
          </a:p>
        </p:txBody>
      </p:sp>
      <p:sp>
        <p:nvSpPr>
          <p:cNvPr id="35" name="Teardrop 34"/>
          <p:cNvSpPr/>
          <p:nvPr userDrawn="1"/>
        </p:nvSpPr>
        <p:spPr>
          <a:xfrm>
            <a:off x="8972177" y="5076110"/>
            <a:ext cx="1511712"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6" name="Teardrop 35"/>
          <p:cNvSpPr/>
          <p:nvPr userDrawn="1"/>
        </p:nvSpPr>
        <p:spPr>
          <a:xfrm rot="16200000">
            <a:off x="10778516" y="4889261"/>
            <a:ext cx="1133784" cy="1511712"/>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7" name="Teardrop 36"/>
          <p:cNvSpPr/>
          <p:nvPr userDrawn="1"/>
        </p:nvSpPr>
        <p:spPr>
          <a:xfrm rot="10800000">
            <a:off x="10597944" y="3880335"/>
            <a:ext cx="1511712"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8" name="TextBox 37"/>
          <p:cNvSpPr txBox="1"/>
          <p:nvPr userDrawn="1"/>
        </p:nvSpPr>
        <p:spPr>
          <a:xfrm>
            <a:off x="10579096" y="4699546"/>
            <a:ext cx="394660" cy="369332"/>
          </a:xfrm>
          <a:prstGeom prst="rect">
            <a:avLst/>
          </a:prstGeom>
          <a:noFill/>
        </p:spPr>
        <p:txBody>
          <a:bodyPr wrap="none" rtlCol="0" anchor="ctr">
            <a:spAutoFit/>
          </a:bodyPr>
          <a:lstStyle/>
          <a:p>
            <a:pPr algn="ctr"/>
            <a:r>
              <a:rPr lang="en-US" sz="1800" b="1" dirty="0">
                <a:solidFill>
                  <a:srgbClr val="F17C3F">
                    <a:lumMod val="40000"/>
                    <a:lumOff val="60000"/>
                  </a:srgbClr>
                </a:solidFill>
              </a:rPr>
              <a:t>W</a:t>
            </a:r>
          </a:p>
        </p:txBody>
      </p:sp>
      <p:sp>
        <p:nvSpPr>
          <p:cNvPr id="40" name="TextBox 39"/>
          <p:cNvSpPr txBox="1"/>
          <p:nvPr userDrawn="1"/>
        </p:nvSpPr>
        <p:spPr>
          <a:xfrm>
            <a:off x="10154388" y="5029005"/>
            <a:ext cx="340158" cy="369332"/>
          </a:xfrm>
          <a:prstGeom prst="rect">
            <a:avLst/>
          </a:prstGeom>
          <a:noFill/>
        </p:spPr>
        <p:txBody>
          <a:bodyPr wrap="none" rtlCol="0" anchor="ctr">
            <a:spAutoFit/>
          </a:bodyPr>
          <a:lstStyle/>
          <a:p>
            <a:pPr algn="ctr"/>
            <a:r>
              <a:rPr lang="en-US" sz="1800" b="1" dirty="0">
                <a:solidFill>
                  <a:srgbClr val="7BB21B">
                    <a:lumMod val="40000"/>
                    <a:lumOff val="60000"/>
                  </a:srgbClr>
                </a:solidFill>
              </a:rPr>
              <a:t>O</a:t>
            </a:r>
          </a:p>
        </p:txBody>
      </p:sp>
      <p:sp>
        <p:nvSpPr>
          <p:cNvPr id="43" name="TextBox 42"/>
          <p:cNvSpPr txBox="1"/>
          <p:nvPr userDrawn="1"/>
        </p:nvSpPr>
        <p:spPr>
          <a:xfrm>
            <a:off x="10606982" y="5029005"/>
            <a:ext cx="298480" cy="369332"/>
          </a:xfrm>
          <a:prstGeom prst="rect">
            <a:avLst/>
          </a:prstGeom>
          <a:noFill/>
        </p:spPr>
        <p:txBody>
          <a:bodyPr wrap="none" rtlCol="0" anchor="ctr">
            <a:spAutoFit/>
          </a:bodyPr>
          <a:lstStyle/>
          <a:p>
            <a:pPr algn="ctr"/>
            <a:r>
              <a:rPr lang="en-US" sz="1800" b="1" dirty="0">
                <a:solidFill>
                  <a:srgbClr val="9D1217">
                    <a:lumMod val="20000"/>
                    <a:lumOff val="80000"/>
                  </a:srgbClr>
                </a:solidFill>
              </a:rPr>
              <a:t>T</a:t>
            </a:r>
          </a:p>
        </p:txBody>
      </p:sp>
    </p:spTree>
    <p:extLst>
      <p:ext uri="{BB962C8B-B14F-4D97-AF65-F5344CB8AC3E}">
        <p14:creationId xmlns:p14="http://schemas.microsoft.com/office/powerpoint/2010/main" xmlns="" val="217885736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wot weaknes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6" name="Text Placeholder 5"/>
          <p:cNvSpPr>
            <a:spLocks noGrp="1"/>
          </p:cNvSpPr>
          <p:nvPr>
            <p:ph type="body" sz="quarter" idx="14"/>
          </p:nvPr>
        </p:nvSpPr>
        <p:spPr>
          <a:xfrm>
            <a:off x="4869689"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69689" y="1673283"/>
            <a:ext cx="6839712"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Weaknesses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
        <p:nvSpPr>
          <p:cNvPr id="31" name="Teardrop 30"/>
          <p:cNvSpPr/>
          <p:nvPr userDrawn="1"/>
        </p:nvSpPr>
        <p:spPr>
          <a:xfrm rot="5400000">
            <a:off x="266676" y="3682106"/>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2" name="Teardrop 31"/>
          <p:cNvSpPr/>
          <p:nvPr userDrawn="1"/>
        </p:nvSpPr>
        <p:spPr>
          <a:xfrm>
            <a:off x="69823" y="5067406"/>
            <a:ext cx="150972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9" name="Teardrop 38"/>
          <p:cNvSpPr/>
          <p:nvPr userDrawn="1"/>
        </p:nvSpPr>
        <p:spPr>
          <a:xfrm rot="16200000">
            <a:off x="1873537" y="4881048"/>
            <a:ext cx="1132779" cy="150972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1" name="TextBox 40"/>
          <p:cNvSpPr txBox="1"/>
          <p:nvPr userDrawn="1"/>
        </p:nvSpPr>
        <p:spPr>
          <a:xfrm>
            <a:off x="1229221" y="5009947"/>
            <a:ext cx="340158" cy="369332"/>
          </a:xfrm>
          <a:prstGeom prst="rect">
            <a:avLst/>
          </a:prstGeom>
          <a:noFill/>
        </p:spPr>
        <p:txBody>
          <a:bodyPr wrap="none" rtlCol="0" anchor="ctr">
            <a:spAutoFit/>
          </a:bodyPr>
          <a:lstStyle/>
          <a:p>
            <a:pPr algn="ctr"/>
            <a:r>
              <a:rPr lang="en-US" sz="1800" b="1" dirty="0">
                <a:solidFill>
                  <a:srgbClr val="7BB21B">
                    <a:lumMod val="40000"/>
                    <a:lumOff val="60000"/>
                  </a:srgbClr>
                </a:solidFill>
              </a:rPr>
              <a:t>O</a:t>
            </a:r>
          </a:p>
        </p:txBody>
      </p:sp>
      <p:sp>
        <p:nvSpPr>
          <p:cNvPr id="42" name="TextBox 41"/>
          <p:cNvSpPr txBox="1"/>
          <p:nvPr userDrawn="1"/>
        </p:nvSpPr>
        <p:spPr>
          <a:xfrm>
            <a:off x="1692238" y="5009947"/>
            <a:ext cx="298480" cy="369332"/>
          </a:xfrm>
          <a:prstGeom prst="rect">
            <a:avLst/>
          </a:prstGeom>
          <a:noFill/>
        </p:spPr>
        <p:txBody>
          <a:bodyPr wrap="none" rtlCol="0" anchor="ctr">
            <a:spAutoFit/>
          </a:bodyPr>
          <a:lstStyle/>
          <a:p>
            <a:pPr algn="ctr"/>
            <a:r>
              <a:rPr lang="en-US" sz="1800" b="1" dirty="0">
                <a:solidFill>
                  <a:srgbClr val="9D1217">
                    <a:lumMod val="20000"/>
                    <a:lumOff val="80000"/>
                  </a:srgbClr>
                </a:solidFill>
              </a:rPr>
              <a:t>T</a:t>
            </a:r>
          </a:p>
        </p:txBody>
      </p:sp>
      <p:sp>
        <p:nvSpPr>
          <p:cNvPr id="46" name="TextBox 45"/>
          <p:cNvSpPr txBox="1"/>
          <p:nvPr userDrawn="1"/>
        </p:nvSpPr>
        <p:spPr>
          <a:xfrm>
            <a:off x="1252465" y="4688929"/>
            <a:ext cx="293670" cy="369332"/>
          </a:xfrm>
          <a:prstGeom prst="rect">
            <a:avLst/>
          </a:prstGeom>
          <a:noFill/>
        </p:spPr>
        <p:txBody>
          <a:bodyPr wrap="none" rtlCol="0" anchor="ctr">
            <a:spAutoFit/>
          </a:bodyPr>
          <a:lstStyle/>
          <a:p>
            <a:pPr algn="ctr"/>
            <a:r>
              <a:rPr lang="en-US" sz="1800" b="1" dirty="0">
                <a:solidFill>
                  <a:srgbClr val="0095CD">
                    <a:lumMod val="20000"/>
                    <a:lumOff val="80000"/>
                  </a:srgbClr>
                </a:solidFill>
              </a:rPr>
              <a:t>S</a:t>
            </a:r>
          </a:p>
        </p:txBody>
      </p:sp>
      <p:sp>
        <p:nvSpPr>
          <p:cNvPr id="47" name="Teardrop 46"/>
          <p:cNvSpPr/>
          <p:nvPr userDrawn="1"/>
        </p:nvSpPr>
        <p:spPr>
          <a:xfrm rot="10800000">
            <a:off x="1683503" y="2736279"/>
            <a:ext cx="3022568"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8" name="Text Placeholder 13"/>
          <p:cNvSpPr>
            <a:spLocks noGrp="1"/>
          </p:cNvSpPr>
          <p:nvPr>
            <p:ph type="body" sz="quarter" idx="20"/>
          </p:nvPr>
        </p:nvSpPr>
        <p:spPr>
          <a:xfrm>
            <a:off x="1900497" y="2907381"/>
            <a:ext cx="256032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9" name="TextBox 48"/>
          <p:cNvSpPr txBox="1"/>
          <p:nvPr userDrawn="1"/>
        </p:nvSpPr>
        <p:spPr>
          <a:xfrm>
            <a:off x="1720893" y="4477279"/>
            <a:ext cx="603049"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r>
              <a:rPr lang="en-US" sz="3600" dirty="0">
                <a:solidFill>
                  <a:srgbClr val="F17C3F">
                    <a:lumMod val="40000"/>
                    <a:lumOff val="60000"/>
                  </a:srgbClr>
                </a:solidFill>
              </a:rPr>
              <a:t>W</a:t>
            </a:r>
          </a:p>
        </p:txBody>
      </p:sp>
    </p:spTree>
    <p:extLst>
      <p:ext uri="{BB962C8B-B14F-4D97-AF65-F5344CB8AC3E}">
        <p14:creationId xmlns:p14="http://schemas.microsoft.com/office/powerpoint/2010/main" xmlns="" val="4250586435"/>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swot opportuniti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6" name="Text Placeholder 5"/>
          <p:cNvSpPr>
            <a:spLocks noGrp="1"/>
          </p:cNvSpPr>
          <p:nvPr>
            <p:ph type="body" sz="quarter" idx="14"/>
          </p:nvPr>
        </p:nvSpPr>
        <p:spPr>
          <a:xfrm>
            <a:off x="482600"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61"/>
            <a:ext cx="6839712"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Opportunities</a:t>
            </a:r>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
        <p:nvSpPr>
          <p:cNvPr id="41" name="Teardrop 40"/>
          <p:cNvSpPr/>
          <p:nvPr userDrawn="1"/>
        </p:nvSpPr>
        <p:spPr>
          <a:xfrm rot="5400000">
            <a:off x="9180551" y="2567229"/>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2" name="Teardrop 41"/>
          <p:cNvSpPr/>
          <p:nvPr userDrawn="1"/>
        </p:nvSpPr>
        <p:spPr>
          <a:xfrm rot="16200000">
            <a:off x="10787412" y="3766171"/>
            <a:ext cx="1132779" cy="150972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3" name="Teardrop 42"/>
          <p:cNvSpPr/>
          <p:nvPr userDrawn="1"/>
        </p:nvSpPr>
        <p:spPr>
          <a:xfrm rot="10800000">
            <a:off x="10607321" y="2757814"/>
            <a:ext cx="150972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4" name="TextBox 43"/>
          <p:cNvSpPr txBox="1"/>
          <p:nvPr userDrawn="1"/>
        </p:nvSpPr>
        <p:spPr>
          <a:xfrm>
            <a:off x="10578227" y="3574052"/>
            <a:ext cx="394660" cy="369332"/>
          </a:xfrm>
          <a:prstGeom prst="rect">
            <a:avLst/>
          </a:prstGeom>
          <a:noFill/>
        </p:spPr>
        <p:txBody>
          <a:bodyPr wrap="none" rtlCol="0" anchor="ctr">
            <a:spAutoFit/>
          </a:bodyPr>
          <a:lstStyle/>
          <a:p>
            <a:pPr algn="ctr"/>
            <a:r>
              <a:rPr lang="en-US" sz="1800" b="1" dirty="0">
                <a:solidFill>
                  <a:srgbClr val="F17C3F">
                    <a:lumMod val="40000"/>
                    <a:lumOff val="60000"/>
                  </a:srgbClr>
                </a:solidFill>
              </a:rPr>
              <a:t>W</a:t>
            </a:r>
          </a:p>
        </p:txBody>
      </p:sp>
      <p:sp>
        <p:nvSpPr>
          <p:cNvPr id="45" name="TextBox 44"/>
          <p:cNvSpPr txBox="1"/>
          <p:nvPr userDrawn="1"/>
        </p:nvSpPr>
        <p:spPr>
          <a:xfrm>
            <a:off x="10606113" y="3895070"/>
            <a:ext cx="298480" cy="369332"/>
          </a:xfrm>
          <a:prstGeom prst="rect">
            <a:avLst/>
          </a:prstGeom>
          <a:noFill/>
        </p:spPr>
        <p:txBody>
          <a:bodyPr wrap="none" rtlCol="0" anchor="ctr">
            <a:spAutoFit/>
          </a:bodyPr>
          <a:lstStyle/>
          <a:p>
            <a:pPr algn="ctr"/>
            <a:r>
              <a:rPr lang="en-US" sz="1800" b="1" dirty="0">
                <a:solidFill>
                  <a:srgbClr val="9D1217">
                    <a:lumMod val="20000"/>
                    <a:lumOff val="80000"/>
                  </a:srgbClr>
                </a:solidFill>
              </a:rPr>
              <a:t>T</a:t>
            </a:r>
          </a:p>
        </p:txBody>
      </p:sp>
      <p:sp>
        <p:nvSpPr>
          <p:cNvPr id="46" name="TextBox 45"/>
          <p:cNvSpPr txBox="1"/>
          <p:nvPr userDrawn="1"/>
        </p:nvSpPr>
        <p:spPr>
          <a:xfrm>
            <a:off x="10124925" y="3574052"/>
            <a:ext cx="293670" cy="369332"/>
          </a:xfrm>
          <a:prstGeom prst="rect">
            <a:avLst/>
          </a:prstGeom>
          <a:noFill/>
        </p:spPr>
        <p:txBody>
          <a:bodyPr wrap="none" rtlCol="0" anchor="ctr">
            <a:spAutoFit/>
          </a:bodyPr>
          <a:lstStyle/>
          <a:p>
            <a:pPr algn="ctr"/>
            <a:r>
              <a:rPr lang="en-US" sz="1800" b="1" dirty="0">
                <a:solidFill>
                  <a:srgbClr val="0095CD">
                    <a:lumMod val="20000"/>
                    <a:lumOff val="80000"/>
                  </a:srgbClr>
                </a:solidFill>
              </a:rPr>
              <a:t>S</a:t>
            </a:r>
          </a:p>
        </p:txBody>
      </p:sp>
      <p:sp>
        <p:nvSpPr>
          <p:cNvPr id="47" name="Teardrop 46"/>
          <p:cNvSpPr/>
          <p:nvPr userDrawn="1"/>
        </p:nvSpPr>
        <p:spPr>
          <a:xfrm>
            <a:off x="7479232" y="3952528"/>
            <a:ext cx="3022568"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8" name="Text Placeholder 13"/>
          <p:cNvSpPr>
            <a:spLocks noGrp="1"/>
          </p:cNvSpPr>
          <p:nvPr>
            <p:ph type="body" sz="quarter" idx="15"/>
          </p:nvPr>
        </p:nvSpPr>
        <p:spPr>
          <a:xfrm>
            <a:off x="7699323" y="4127859"/>
            <a:ext cx="256032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49" name="TextBox 48"/>
          <p:cNvSpPr txBox="1"/>
          <p:nvPr userDrawn="1"/>
        </p:nvSpPr>
        <p:spPr>
          <a:xfrm>
            <a:off x="9900849" y="3838868"/>
            <a:ext cx="497251"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r>
              <a:rPr lang="en-US" sz="3600" dirty="0">
                <a:solidFill>
                  <a:srgbClr val="7BB21B">
                    <a:lumMod val="40000"/>
                    <a:lumOff val="60000"/>
                  </a:srgbClr>
                </a:solidFill>
              </a:rPr>
              <a:t>O</a:t>
            </a:r>
          </a:p>
        </p:txBody>
      </p:sp>
    </p:spTree>
    <p:extLst>
      <p:ext uri="{BB962C8B-B14F-4D97-AF65-F5344CB8AC3E}">
        <p14:creationId xmlns:p14="http://schemas.microsoft.com/office/powerpoint/2010/main" xmlns="" val="260802426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wot threat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6" name="Text Placeholder 5"/>
          <p:cNvSpPr>
            <a:spLocks noGrp="1"/>
          </p:cNvSpPr>
          <p:nvPr>
            <p:ph type="body" sz="quarter" idx="14"/>
          </p:nvPr>
        </p:nvSpPr>
        <p:spPr>
          <a:xfrm>
            <a:off x="4869689"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69689" y="1709861"/>
            <a:ext cx="6839712"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Threats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
        <p:nvSpPr>
          <p:cNvPr id="31" name="Teardrop 30"/>
          <p:cNvSpPr/>
          <p:nvPr userDrawn="1"/>
        </p:nvSpPr>
        <p:spPr>
          <a:xfrm rot="5400000">
            <a:off x="271811" y="2566372"/>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2" name="Teardrop 31"/>
          <p:cNvSpPr/>
          <p:nvPr userDrawn="1"/>
        </p:nvSpPr>
        <p:spPr>
          <a:xfrm>
            <a:off x="83340" y="3951672"/>
            <a:ext cx="150972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4" name="Teardrop 33"/>
          <p:cNvSpPr/>
          <p:nvPr userDrawn="1"/>
        </p:nvSpPr>
        <p:spPr>
          <a:xfrm rot="10800000">
            <a:off x="1706963" y="2756957"/>
            <a:ext cx="150972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5" name="TextBox 34"/>
          <p:cNvSpPr txBox="1"/>
          <p:nvPr userDrawn="1"/>
        </p:nvSpPr>
        <p:spPr>
          <a:xfrm>
            <a:off x="1677868" y="3573195"/>
            <a:ext cx="394660" cy="369332"/>
          </a:xfrm>
          <a:prstGeom prst="rect">
            <a:avLst/>
          </a:prstGeom>
          <a:noFill/>
        </p:spPr>
        <p:txBody>
          <a:bodyPr wrap="none" rtlCol="0" anchor="ctr">
            <a:spAutoFit/>
          </a:bodyPr>
          <a:lstStyle/>
          <a:p>
            <a:pPr algn="ctr"/>
            <a:r>
              <a:rPr lang="en-US" sz="1800" b="1" dirty="0">
                <a:solidFill>
                  <a:srgbClr val="F17C3F">
                    <a:lumMod val="40000"/>
                    <a:lumOff val="60000"/>
                  </a:srgbClr>
                </a:solidFill>
              </a:rPr>
              <a:t>W</a:t>
            </a:r>
          </a:p>
        </p:txBody>
      </p:sp>
      <p:sp>
        <p:nvSpPr>
          <p:cNvPr id="36" name="TextBox 35"/>
          <p:cNvSpPr txBox="1"/>
          <p:nvPr userDrawn="1"/>
        </p:nvSpPr>
        <p:spPr>
          <a:xfrm>
            <a:off x="1242737" y="3894213"/>
            <a:ext cx="340158" cy="369332"/>
          </a:xfrm>
          <a:prstGeom prst="rect">
            <a:avLst/>
          </a:prstGeom>
          <a:noFill/>
        </p:spPr>
        <p:txBody>
          <a:bodyPr wrap="none" rtlCol="0" anchor="ctr">
            <a:spAutoFit/>
          </a:bodyPr>
          <a:lstStyle/>
          <a:p>
            <a:pPr algn="ctr"/>
            <a:r>
              <a:rPr lang="en-US" sz="1800" b="1" dirty="0">
                <a:solidFill>
                  <a:srgbClr val="7BB21B">
                    <a:lumMod val="40000"/>
                    <a:lumOff val="60000"/>
                  </a:srgbClr>
                </a:solidFill>
              </a:rPr>
              <a:t>O</a:t>
            </a:r>
          </a:p>
        </p:txBody>
      </p:sp>
      <p:sp>
        <p:nvSpPr>
          <p:cNvPr id="37" name="TextBox 36"/>
          <p:cNvSpPr txBox="1"/>
          <p:nvPr userDrawn="1"/>
        </p:nvSpPr>
        <p:spPr>
          <a:xfrm>
            <a:off x="1265981" y="3573195"/>
            <a:ext cx="293670" cy="369332"/>
          </a:xfrm>
          <a:prstGeom prst="rect">
            <a:avLst/>
          </a:prstGeom>
          <a:noFill/>
        </p:spPr>
        <p:txBody>
          <a:bodyPr wrap="none" rtlCol="0" anchor="ctr">
            <a:spAutoFit/>
          </a:bodyPr>
          <a:lstStyle/>
          <a:p>
            <a:pPr algn="ctr"/>
            <a:r>
              <a:rPr lang="en-US" sz="1800" b="1" dirty="0">
                <a:solidFill>
                  <a:srgbClr val="0095CD">
                    <a:lumMod val="20000"/>
                    <a:lumOff val="80000"/>
                  </a:srgbClr>
                </a:solidFill>
              </a:rPr>
              <a:t>S</a:t>
            </a:r>
          </a:p>
        </p:txBody>
      </p:sp>
      <p:sp>
        <p:nvSpPr>
          <p:cNvPr id="38" name="Teardrop 37"/>
          <p:cNvSpPr/>
          <p:nvPr userDrawn="1"/>
        </p:nvSpPr>
        <p:spPr>
          <a:xfrm rot="16200000">
            <a:off x="2074840" y="3573850"/>
            <a:ext cx="2266926" cy="302256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0" name="Text Placeholder 13"/>
          <p:cNvSpPr>
            <a:spLocks noGrp="1"/>
          </p:cNvSpPr>
          <p:nvPr>
            <p:ph type="body" sz="quarter" idx="16"/>
          </p:nvPr>
        </p:nvSpPr>
        <p:spPr>
          <a:xfrm>
            <a:off x="1930793" y="4122773"/>
            <a:ext cx="256032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43" name="TextBox 42"/>
          <p:cNvSpPr txBox="1"/>
          <p:nvPr userDrawn="1"/>
        </p:nvSpPr>
        <p:spPr>
          <a:xfrm>
            <a:off x="1755853" y="3840553"/>
            <a:ext cx="413896" cy="646331"/>
          </a:xfrm>
          <a:prstGeom prst="rect">
            <a:avLst/>
          </a:prstGeom>
          <a:noFill/>
        </p:spPr>
        <p:txBody>
          <a:bodyPr wrap="none" rtlCol="0" anchor="ctr">
            <a:spAutoFit/>
          </a:bodyPr>
          <a:lstStyle/>
          <a:p>
            <a:pPr algn="ctr"/>
            <a:r>
              <a:rPr lang="en-US" sz="3600" b="1" dirty="0">
                <a:solidFill>
                  <a:srgbClr val="9D1217">
                    <a:lumMod val="20000"/>
                    <a:lumOff val="80000"/>
                  </a:srgbClr>
                </a:solidFill>
              </a:rPr>
              <a:t>T</a:t>
            </a:r>
          </a:p>
        </p:txBody>
      </p:sp>
    </p:spTree>
    <p:extLst>
      <p:ext uri="{BB962C8B-B14F-4D97-AF65-F5344CB8AC3E}">
        <p14:creationId xmlns:p14="http://schemas.microsoft.com/office/powerpoint/2010/main" xmlns="" val="125085071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 titles and list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9" name="Text Placeholder 13"/>
          <p:cNvSpPr>
            <a:spLocks noGrp="1"/>
          </p:cNvSpPr>
          <p:nvPr>
            <p:ph type="body" sz="quarter" idx="18" hasCustomPrompt="1"/>
          </p:nvPr>
        </p:nvSpPr>
        <p:spPr>
          <a:xfrm>
            <a:off x="301517" y="1533015"/>
            <a:ext cx="2682240" cy="2165188"/>
          </a:xfrm>
        </p:spPr>
        <p:txBody>
          <a:bodyPr tIns="640080">
            <a:normAutofit/>
          </a:bodyPr>
          <a:lstStyle>
            <a:lvl1pPr>
              <a:defRPr sz="105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245599" y="1533018"/>
            <a:ext cx="2686500"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7" y="3957340"/>
            <a:ext cx="2682240" cy="2165188"/>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245599" y="3957343"/>
            <a:ext cx="2686500"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7" y="1533015"/>
            <a:ext cx="268224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7" y="3957340"/>
            <a:ext cx="268224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245599" y="1533014"/>
            <a:ext cx="268650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245599" y="3957339"/>
            <a:ext cx="268650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72153193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matrix with titl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4" name="Text Placeholder 13"/>
          <p:cNvSpPr>
            <a:spLocks noGrp="1"/>
          </p:cNvSpPr>
          <p:nvPr>
            <p:ph type="body" sz="quarter" idx="18" hasCustomPrompt="1"/>
          </p:nvPr>
        </p:nvSpPr>
        <p:spPr>
          <a:xfrm>
            <a:off x="1275617" y="2275983"/>
            <a:ext cx="4488883" cy="1667734"/>
          </a:xfrm>
        </p:spPr>
        <p:txBody>
          <a:bodyPr tIns="640080">
            <a:normAutofit/>
          </a:bodyPr>
          <a:lstStyle>
            <a:lvl1pPr>
              <a:defRPr sz="105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5" y="2275986"/>
            <a:ext cx="4488883" cy="1667735"/>
          </a:xfrm>
        </p:spPr>
        <p:txBody>
          <a:bodyPr vert="horz" lIns="91440" tIns="640080" rIns="91440" bIns="45720" rtlCol="0">
            <a:normAutofit/>
          </a:bodyPr>
          <a:lstStyle>
            <a:lvl1pPr>
              <a:defRPr lang="en-US" sz="105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3" cy="1667734"/>
          </a:xfrm>
        </p:spPr>
        <p:txBody>
          <a:bodyPr vert="horz" lIns="91440" tIns="640080" rIns="91440" bIns="45720" rtlCol="0">
            <a:normAutofit/>
          </a:bodyPr>
          <a:lstStyle>
            <a:lvl1pPr>
              <a:defRPr lang="en-US" sz="105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5" y="4469487"/>
            <a:ext cx="4488883" cy="1667735"/>
          </a:xfrm>
        </p:spPr>
        <p:txBody>
          <a:bodyPr vert="horz" lIns="91440" tIns="640080" rIns="91440" bIns="45720" rtlCol="0">
            <a:normAutofit/>
          </a:bodyPr>
          <a:lstStyle>
            <a:lvl1pPr>
              <a:defRPr lang="en-US" sz="105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3" cy="496954"/>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3" cy="496954"/>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5" y="2275982"/>
            <a:ext cx="4488883" cy="496954"/>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5" y="4469483"/>
            <a:ext cx="4488883" cy="496954"/>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4</a:t>
            </a:r>
          </a:p>
        </p:txBody>
      </p:sp>
      <p:grpSp>
        <p:nvGrpSpPr>
          <p:cNvPr id="32" name="Group 31"/>
          <p:cNvGrpSpPr/>
          <p:nvPr userDrawn="1"/>
        </p:nvGrpSpPr>
        <p:grpSpPr>
          <a:xfrm>
            <a:off x="1155575" y="2173119"/>
            <a:ext cx="9880855"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41"/>
            <a:ext cx="4488883"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275619" y="1209792"/>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5" y="1888241"/>
            <a:ext cx="4488883" cy="387743"/>
          </a:xfrm>
        </p:spPr>
        <p:txBody>
          <a:bodyPr anchor="ctr">
            <a:noAutofit/>
          </a:bodyPr>
          <a:lstStyle>
            <a:lvl1pPr marL="0" indent="0" algn="ctr">
              <a:buNone/>
              <a:defRPr sz="1500"/>
            </a:lvl1pPr>
          </a:lstStyle>
          <a:p>
            <a:pPr lvl="0"/>
            <a:r>
              <a:rPr lang="en-US"/>
              <a:t>Subtitle</a:t>
            </a:r>
          </a:p>
        </p:txBody>
      </p:sp>
      <p:sp>
        <p:nvSpPr>
          <p:cNvPr id="44" name="Text Placeholder 15"/>
          <p:cNvSpPr>
            <a:spLocks noGrp="1"/>
          </p:cNvSpPr>
          <p:nvPr>
            <p:ph type="body" sz="quarter" idx="32" hasCustomPrompt="1"/>
          </p:nvPr>
        </p:nvSpPr>
        <p:spPr>
          <a:xfrm rot="16200000">
            <a:off x="186247" y="2915981"/>
            <a:ext cx="1667735" cy="387743"/>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186246" y="5109483"/>
            <a:ext cx="1667735" cy="387743"/>
          </a:xfrm>
        </p:spPr>
        <p:txBody>
          <a:bodyPr anchor="ctr">
            <a:noAutofit/>
          </a:bodyPr>
          <a:lstStyle>
            <a:lvl1pPr marL="0" indent="0" algn="ctr">
              <a:buNone/>
              <a:defRPr sz="1500"/>
            </a:lvl1pPr>
          </a:lstStyle>
          <a:p>
            <a:pPr lvl="0"/>
            <a:r>
              <a:rPr lang="en-US"/>
              <a:t>Subtitle</a:t>
            </a:r>
          </a:p>
        </p:txBody>
      </p:sp>
      <p:sp>
        <p:nvSpPr>
          <p:cNvPr id="17" name="Oval 16"/>
          <p:cNvSpPr/>
          <p:nvPr userDrawn="1"/>
        </p:nvSpPr>
        <p:spPr>
          <a:xfrm>
            <a:off x="5917679" y="4102503"/>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273339"/>
              </a:solidFill>
            </a:endParaRPr>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375652404"/>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matrix with titl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grpSp>
        <p:nvGrpSpPr>
          <p:cNvPr id="32" name="Group 31"/>
          <p:cNvGrpSpPr/>
          <p:nvPr userDrawn="1"/>
        </p:nvGrpSpPr>
        <p:grpSpPr>
          <a:xfrm>
            <a:off x="1652287" y="2173119"/>
            <a:ext cx="9880855"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978875"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772329" y="1888241"/>
            <a:ext cx="4488883"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772331" y="1209792"/>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983677" y="1888241"/>
            <a:ext cx="4488883"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4" name="Text Placeholder 15"/>
          <p:cNvSpPr>
            <a:spLocks noGrp="1"/>
          </p:cNvSpPr>
          <p:nvPr>
            <p:ph type="body" sz="quarter" idx="32" hasCustomPrompt="1"/>
          </p:nvPr>
        </p:nvSpPr>
        <p:spPr>
          <a:xfrm rot="16200000">
            <a:off x="682959" y="2915981"/>
            <a:ext cx="1667735"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682958" y="5109483"/>
            <a:ext cx="1667735"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17" name="Oval 16"/>
          <p:cNvSpPr/>
          <p:nvPr userDrawn="1"/>
        </p:nvSpPr>
        <p:spPr>
          <a:xfrm>
            <a:off x="6414391" y="4102503"/>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273339"/>
              </a:solidFill>
            </a:endParaRPr>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79275093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x3 matrix">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8"/>
            <a:ext cx="3108960"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275616" y="1209792"/>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8"/>
            <a:ext cx="3108960" cy="387743"/>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402895" y="5326129"/>
            <a:ext cx="1234440" cy="387743"/>
          </a:xfrm>
        </p:spPr>
        <p:txBody>
          <a:bodyPr anchor="ctr">
            <a:noAutofit/>
          </a:bodyPr>
          <a:lstStyle>
            <a:lvl1pPr marL="0" indent="0" algn="ctr">
              <a:buNone/>
              <a:defRPr sz="15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5" y="2699334"/>
            <a:ext cx="1234440" cy="387743"/>
          </a:xfrm>
        </p:spPr>
        <p:txBody>
          <a:bodyPr anchor="ctr">
            <a:noAutofit/>
          </a:bodyPr>
          <a:lstStyle>
            <a:lvl1pPr marL="0" indent="0" algn="ctr">
              <a:buNone/>
              <a:defRPr sz="15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51"/>
            <a:ext cx="1234440" cy="387743"/>
          </a:xfrm>
        </p:spPr>
        <p:txBody>
          <a:bodyPr anchor="ctr">
            <a:noAutofit/>
          </a:bodyPr>
          <a:lstStyle>
            <a:lvl1pPr marL="0" indent="0" algn="ctr">
              <a:buNone/>
              <a:defRPr sz="15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8"/>
            <a:ext cx="3108960" cy="387743"/>
          </a:xfrm>
        </p:spPr>
        <p:txBody>
          <a:bodyPr anchor="ctr">
            <a:noAutofit/>
          </a:bodyPr>
          <a:lstStyle>
            <a:lvl1pPr marL="0" indent="0" algn="ctr">
              <a:buNone/>
              <a:defRPr sz="15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6"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7" y="6123358"/>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273339"/>
              </a:solidFill>
            </a:endParaRPr>
          </a:p>
        </p:txBody>
      </p:sp>
      <p:sp>
        <p:nvSpPr>
          <p:cNvPr id="70" name="Text Placeholder 12"/>
          <p:cNvSpPr>
            <a:spLocks noGrp="1"/>
          </p:cNvSpPr>
          <p:nvPr>
            <p:ph type="body" sz="quarter" idx="24" hasCustomPrompt="1"/>
          </p:nvPr>
        </p:nvSpPr>
        <p:spPr>
          <a:xfrm>
            <a:off x="1275619" y="2275983"/>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9" y="3590099"/>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31" y="4902777"/>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5" y="2275982"/>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5" y="3590099"/>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5" y="4902777"/>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91" y="2275982"/>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91" y="3590099"/>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91" y="4902777"/>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36401115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fishbone 4 cau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7" name="Text Placeholder 13"/>
          <p:cNvSpPr>
            <a:spLocks noGrp="1"/>
          </p:cNvSpPr>
          <p:nvPr>
            <p:ph type="body" sz="quarter" idx="22" hasCustomPrompt="1"/>
          </p:nvPr>
        </p:nvSpPr>
        <p:spPr>
          <a:xfrm>
            <a:off x="6400738"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823970"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247202"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575502"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2998734"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421966"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3"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813216" y="2253891"/>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916569" y="2253891"/>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421966"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2998734"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575502"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247202" y="1496712"/>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823970" y="217317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400738" y="284964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3" y="284388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4" y="354075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4" y="423762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171450" indent="-171450" algn="ctr">
              <a:buNone/>
              <a:defRPr lang="en-US" sz="12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654639"/>
            <a:ext cx="2281936"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5323853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x3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1822982"/>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180067"/>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3" y="1822982"/>
            <a:ext cx="796671" cy="594360"/>
          </a:xfrm>
          <a:prstGeom prst="ellipse">
            <a:avLst/>
          </a:prstGeom>
          <a:solidFill>
            <a:schemeClr val="accent3"/>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3" y="4180067"/>
            <a:ext cx="796671" cy="594360"/>
          </a:xfrm>
          <a:prstGeom prst="ellipse">
            <a:avLst/>
          </a:prstGeom>
          <a:solidFill>
            <a:schemeClr val="accent4"/>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5" y="1822982"/>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5" y="4180067"/>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4203407564"/>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fishbone 6 cau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7" name="Text Placeholder 13"/>
          <p:cNvSpPr>
            <a:spLocks noGrp="1"/>
          </p:cNvSpPr>
          <p:nvPr>
            <p:ph type="body" sz="quarter" idx="22" hasCustomPrompt="1"/>
          </p:nvPr>
        </p:nvSpPr>
        <p:spPr>
          <a:xfrm>
            <a:off x="6989093"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4163857"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816608"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645517"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7026071"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4197161"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4163857"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2"/>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989093" y="284964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654639"/>
            <a:ext cx="2281936"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597702"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50"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2"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250453"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631007"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2"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50"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597702"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417967329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able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6"/>
            <a:ext cx="2594864"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6"/>
            <a:ext cx="2594864"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712696906"/>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6"/>
            <a:ext cx="2594864"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71" y="2034398"/>
            <a:ext cx="3585151" cy="2961648"/>
          </a:xfrm>
          <a:solidFill>
            <a:schemeClr val="tx2">
              <a:lumMod val="40000"/>
              <a:lumOff val="60000"/>
            </a:schemeClr>
          </a:solidFill>
        </p:spPr>
        <p:txBody>
          <a:bodyPr tIns="640080">
            <a:normAutofit/>
          </a:bodyPr>
          <a:lstStyle>
            <a:lvl1pPr>
              <a:defRPr sz="16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71" y="1548555"/>
            <a:ext cx="3585151" cy="838987"/>
          </a:xfrm>
          <a:solidFill>
            <a:schemeClr val="accent1"/>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71" y="5506854"/>
            <a:ext cx="3585151"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71" y="5129878"/>
            <a:ext cx="3585151"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242106653"/>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6"/>
            <a:ext cx="2594864"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3" y="2034398"/>
            <a:ext cx="3585151" cy="2961648"/>
          </a:xfrm>
          <a:solidFill>
            <a:schemeClr val="tx2">
              <a:lumMod val="40000"/>
              <a:lumOff val="60000"/>
            </a:schemeClr>
          </a:solidFill>
        </p:spPr>
        <p:txBody>
          <a:bodyPr tIns="640080">
            <a:normAutofit/>
          </a:bodyPr>
          <a:lstStyle>
            <a:lvl1pPr>
              <a:defRPr sz="16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3" y="1548555"/>
            <a:ext cx="3585151" cy="838987"/>
          </a:xfrm>
          <a:solidFill>
            <a:schemeClr val="accent3"/>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3" y="5506854"/>
            <a:ext cx="3585151"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3" y="5129878"/>
            <a:ext cx="3585151"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630861324"/>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31" name="Text Placeholder 12"/>
          <p:cNvSpPr>
            <a:spLocks noGrp="1"/>
          </p:cNvSpPr>
          <p:nvPr>
            <p:ph type="body" sz="quarter" idx="24" hasCustomPrompt="1"/>
          </p:nvPr>
        </p:nvSpPr>
        <p:spPr>
          <a:xfrm>
            <a:off x="482600"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565992145"/>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8" name="Table Placeholder 7"/>
          <p:cNvSpPr>
            <a:spLocks noGrp="1"/>
          </p:cNvSpPr>
          <p:nvPr>
            <p:ph type="tbl" sz="quarter" idx="13"/>
          </p:nvPr>
        </p:nvSpPr>
        <p:spPr>
          <a:xfrm>
            <a:off x="482602" y="1619252"/>
            <a:ext cx="11226801" cy="4505325"/>
          </a:xfrm>
        </p:spPr>
        <p:txBody>
          <a:bodyPr/>
          <a:lstStyle/>
          <a:p>
            <a:endParaRPr lang="en-US" dirty="0"/>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58441857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full width tab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8" name="Table Placeholder 7"/>
          <p:cNvSpPr>
            <a:spLocks noGrp="1"/>
          </p:cNvSpPr>
          <p:nvPr>
            <p:ph type="tbl" sz="quarter" idx="13"/>
          </p:nvPr>
        </p:nvSpPr>
        <p:spPr>
          <a:xfrm>
            <a:off x="0" y="1619252"/>
            <a:ext cx="12192000" cy="4505325"/>
          </a:xfrm>
        </p:spPr>
        <p:txBody>
          <a:bodyPr/>
          <a:lstStyle/>
          <a:p>
            <a:endParaRPr lang="en-US" dirty="0"/>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61384379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invoic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70265"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9" name="Table Placeholder 8"/>
          <p:cNvSpPr>
            <a:spLocks noGrp="1"/>
          </p:cNvSpPr>
          <p:nvPr>
            <p:ph type="tbl" sz="quarter" idx="13"/>
          </p:nvPr>
        </p:nvSpPr>
        <p:spPr>
          <a:xfrm>
            <a:off x="7126515" y="1654179"/>
            <a:ext cx="4586952" cy="1988911"/>
          </a:xfrm>
        </p:spPr>
        <p:txBody>
          <a:bodyPr/>
          <a:lstStyle/>
          <a:p>
            <a:endParaRPr lang="en-US" dirty="0"/>
          </a:p>
        </p:txBody>
      </p:sp>
      <p:sp>
        <p:nvSpPr>
          <p:cNvPr id="25" name="Table Placeholder 8"/>
          <p:cNvSpPr>
            <a:spLocks noGrp="1"/>
          </p:cNvSpPr>
          <p:nvPr>
            <p:ph type="tbl" sz="quarter" idx="14"/>
          </p:nvPr>
        </p:nvSpPr>
        <p:spPr>
          <a:xfrm>
            <a:off x="482600" y="4125690"/>
            <a:ext cx="11230867" cy="2086323"/>
          </a:xfrm>
        </p:spPr>
        <p:txBody>
          <a:bodyPr/>
          <a:lstStyle/>
          <a:p>
            <a:endParaRPr lang="en-US" dirty="0"/>
          </a:p>
        </p:txBody>
      </p:sp>
      <p:sp>
        <p:nvSpPr>
          <p:cNvPr id="11" name="Text Placeholder 10"/>
          <p:cNvSpPr>
            <a:spLocks noGrp="1"/>
          </p:cNvSpPr>
          <p:nvPr>
            <p:ph type="body" sz="quarter" idx="15" hasCustomPrompt="1"/>
          </p:nvPr>
        </p:nvSpPr>
        <p:spPr>
          <a:xfrm>
            <a:off x="482601" y="1981515"/>
            <a:ext cx="5236031" cy="1890071"/>
          </a:xfrm>
        </p:spPr>
        <p:txBody>
          <a:bodyPr>
            <a:normAutofit/>
          </a:bodyPr>
          <a:lstStyle>
            <a:lvl1pPr marL="0" indent="0">
              <a:spcBef>
                <a:spcPts val="0"/>
              </a:spcBef>
              <a:buNone/>
              <a:defRPr sz="1200" baseline="0"/>
            </a:lvl1pPr>
            <a:lvl2pPr marL="342900" indent="0">
              <a:buNone/>
              <a:defRPr/>
            </a:lvl2pPr>
            <a:lvl3pPr marL="685800" indent="0">
              <a:buNone/>
              <a:defRPr/>
            </a:lvl3pPr>
            <a:lvl4pPr marL="1028700" indent="0">
              <a:buNone/>
              <a:defRPr/>
            </a:lvl4pPr>
            <a:lvl5pPr marL="13716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9" y="1630415"/>
            <a:ext cx="5236031" cy="332086"/>
          </a:xfrm>
        </p:spPr>
        <p:txBody>
          <a:bodyPr>
            <a:noAutofit/>
          </a:bodyPr>
          <a:lstStyle>
            <a:lvl1pPr marL="0" indent="0">
              <a:buNone/>
              <a:defRPr sz="1350" b="1" baseline="0"/>
            </a:lvl1pPr>
            <a:lvl2pPr marL="342900" indent="0">
              <a:buNone/>
              <a:defRPr/>
            </a:lvl2pPr>
            <a:lvl3pPr marL="685800" indent="0">
              <a:buNone/>
              <a:defRPr/>
            </a:lvl3pPr>
            <a:lvl4pPr marL="1028700" indent="0">
              <a:buNone/>
              <a:defRPr/>
            </a:lvl4pPr>
            <a:lvl5pPr marL="13716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569729966"/>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map and char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70265"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4" name="Text Placeholder 12"/>
          <p:cNvSpPr>
            <a:spLocks noGrp="1"/>
          </p:cNvSpPr>
          <p:nvPr>
            <p:ph type="body" sz="quarter" idx="24" hasCustomPrompt="1"/>
          </p:nvPr>
        </p:nvSpPr>
        <p:spPr>
          <a:xfrm>
            <a:off x="482599"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9"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9" y="4730715"/>
            <a:ext cx="3246120" cy="1517689"/>
          </a:xfrm>
        </p:spPr>
        <p:txBody>
          <a:bodyPr/>
          <a:lstStyle/>
          <a:p>
            <a:endParaRPr lang="en-US" dirty="0"/>
          </a:p>
        </p:txBody>
      </p:sp>
      <p:sp>
        <p:nvSpPr>
          <p:cNvPr id="31" name="Chart Placeholder 11"/>
          <p:cNvSpPr>
            <a:spLocks noGrp="1"/>
          </p:cNvSpPr>
          <p:nvPr>
            <p:ph type="chart" sz="quarter" idx="43"/>
          </p:nvPr>
        </p:nvSpPr>
        <p:spPr>
          <a:xfrm>
            <a:off x="4472940" y="4730715"/>
            <a:ext cx="3246120" cy="1517689"/>
          </a:xfrm>
        </p:spPr>
        <p:txBody>
          <a:bodyPr/>
          <a:lstStyle/>
          <a:p>
            <a:endParaRPr lang="en-US" dirty="0"/>
          </a:p>
        </p:txBody>
      </p:sp>
      <p:sp>
        <p:nvSpPr>
          <p:cNvPr id="32" name="Chart Placeholder 11"/>
          <p:cNvSpPr>
            <a:spLocks noGrp="1"/>
          </p:cNvSpPr>
          <p:nvPr>
            <p:ph type="chart" sz="quarter" idx="44"/>
          </p:nvPr>
        </p:nvSpPr>
        <p:spPr>
          <a:xfrm>
            <a:off x="8467345" y="4730715"/>
            <a:ext cx="3246120" cy="1517689"/>
          </a:xfrm>
        </p:spPr>
        <p:txBody>
          <a:bodyPr/>
          <a:lstStyle/>
          <a:p>
            <a:endParaRPr lang="en-US" dirty="0"/>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319649228"/>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map and chart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70265"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4" name="Text Placeholder 12"/>
          <p:cNvSpPr>
            <a:spLocks noGrp="1"/>
          </p:cNvSpPr>
          <p:nvPr>
            <p:ph type="body" sz="quarter" idx="24" hasCustomPrompt="1"/>
          </p:nvPr>
        </p:nvSpPr>
        <p:spPr>
          <a:xfrm>
            <a:off x="482597" y="4224969"/>
            <a:ext cx="5613403"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7" y="4851223"/>
            <a:ext cx="5613403"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dirty="0"/>
          </a:p>
        </p:txBody>
      </p:sp>
      <p:sp>
        <p:nvSpPr>
          <p:cNvPr id="24" name="Text Placeholder 5"/>
          <p:cNvSpPr>
            <a:spLocks noGrp="1"/>
          </p:cNvSpPr>
          <p:nvPr>
            <p:ph type="body" sz="quarter" idx="45"/>
          </p:nvPr>
        </p:nvSpPr>
        <p:spPr>
          <a:xfrm>
            <a:off x="6642102" y="1668688"/>
            <a:ext cx="5067303"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1617794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x2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21"/>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1866203"/>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6"/>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223288"/>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21"/>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81" y="1866203"/>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6"/>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81" y="4223288"/>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277876709"/>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map 4">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70265"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4" name="Text Placeholder 12"/>
          <p:cNvSpPr>
            <a:spLocks noGrp="1"/>
          </p:cNvSpPr>
          <p:nvPr>
            <p:ph type="body" sz="quarter" idx="24" hasCustomPrompt="1"/>
          </p:nvPr>
        </p:nvSpPr>
        <p:spPr>
          <a:xfrm>
            <a:off x="482597" y="5361762"/>
            <a:ext cx="5613403"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2" y="1668688"/>
            <a:ext cx="5067303" cy="2890612"/>
          </a:xfrm>
        </p:spPr>
        <p:txBody>
          <a:bodyPr>
            <a:noAutofit/>
          </a:bodyPr>
          <a:lstStyle>
            <a:lvl1pPr>
              <a:defRPr sz="1400">
                <a:solidFill>
                  <a:schemeClr val="bg2"/>
                </a:solidFill>
              </a:defRPr>
            </a:lvl1pPr>
            <a:lvl2pPr>
              <a:defRPr sz="1400">
                <a:solidFill>
                  <a:schemeClr val="bg2"/>
                </a:solidFill>
              </a:defRPr>
            </a:lvl2pPr>
            <a:lvl3pPr>
              <a:defRPr sz="14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2" y="4959727"/>
            <a:ext cx="5067303"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4220824391"/>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map and chart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70265"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4" name="Text Placeholder 12"/>
          <p:cNvSpPr>
            <a:spLocks noGrp="1"/>
          </p:cNvSpPr>
          <p:nvPr>
            <p:ph type="body" sz="quarter" idx="24" hasCustomPrompt="1"/>
          </p:nvPr>
        </p:nvSpPr>
        <p:spPr>
          <a:xfrm>
            <a:off x="482599" y="2694814"/>
            <a:ext cx="274320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9" y="3302057"/>
            <a:ext cx="2743200" cy="2666947"/>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dirty="0"/>
          </a:p>
        </p:txBody>
      </p:sp>
      <p:sp>
        <p:nvSpPr>
          <p:cNvPr id="24" name="Text Placeholder 5"/>
          <p:cNvSpPr>
            <a:spLocks noGrp="1"/>
          </p:cNvSpPr>
          <p:nvPr>
            <p:ph type="body" sz="quarter" idx="45"/>
          </p:nvPr>
        </p:nvSpPr>
        <p:spPr>
          <a:xfrm>
            <a:off x="6642102" y="1668688"/>
            <a:ext cx="5067303"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53994342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70265"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1" name="Text Placeholder 10"/>
          <p:cNvSpPr>
            <a:spLocks noGrp="1"/>
          </p:cNvSpPr>
          <p:nvPr>
            <p:ph type="body" sz="quarter" idx="15" hasCustomPrompt="1"/>
          </p:nvPr>
        </p:nvSpPr>
        <p:spPr>
          <a:xfrm>
            <a:off x="482597" y="2295147"/>
            <a:ext cx="6939283"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1718563"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2954527"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4190491"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542645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666241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48259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482597" y="4889682"/>
            <a:ext cx="6939283"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3"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2954527"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4190491"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542645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666241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482597" y="1766691"/>
            <a:ext cx="6939283"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205700316"/>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70265"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1" name="Text Placeholder 10"/>
          <p:cNvSpPr>
            <a:spLocks noGrp="1"/>
          </p:cNvSpPr>
          <p:nvPr>
            <p:ph type="body" sz="quarter" idx="15" hasCustomPrompt="1"/>
          </p:nvPr>
        </p:nvSpPr>
        <p:spPr>
          <a:xfrm>
            <a:off x="4774184" y="2295147"/>
            <a:ext cx="6939283"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601014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7246113"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8482077"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9718041"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1095400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477418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4774184" y="4889682"/>
            <a:ext cx="6939283"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7246113"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8482077"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9718041"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1095400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4774184" y="1766691"/>
            <a:ext cx="6939283"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236854937"/>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iMa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591433" y="2536550"/>
            <a:ext cx="5266944" cy="2231136"/>
          </a:xfrm>
        </p:spPr>
        <p:txBody>
          <a:bodyPr/>
          <a:lstStyle/>
          <a:p>
            <a:endParaRPr lang="en-US" dirty="0"/>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grpSp>
        <p:nvGrpSpPr>
          <p:cNvPr id="49" name="Group 48"/>
          <p:cNvGrpSpPr/>
          <p:nvPr userDrawn="1"/>
        </p:nvGrpSpPr>
        <p:grpSpPr>
          <a:xfrm>
            <a:off x="316532" y="2327391"/>
            <a:ext cx="5818536" cy="3809740"/>
            <a:chOff x="3742268" y="2033349"/>
            <a:chExt cx="4296282" cy="3750707"/>
          </a:xfrm>
        </p:grpSpPr>
        <p:sp>
          <p:nvSpPr>
            <p:cNvPr id="50"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1"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2"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3"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4"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5"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6"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7"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8"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9"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0"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1"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2"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3"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grpSp>
    </p:spTree>
    <p:extLst>
      <p:ext uri="{BB962C8B-B14F-4D97-AF65-F5344CB8AC3E}">
        <p14:creationId xmlns:p14="http://schemas.microsoft.com/office/powerpoint/2010/main" xmlns="" val="3855991142"/>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MacBook">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7" name="Text Placeholder 2"/>
          <p:cNvSpPr>
            <a:spLocks noGrp="1"/>
          </p:cNvSpPr>
          <p:nvPr>
            <p:ph type="body" idx="19"/>
          </p:nvPr>
        </p:nvSpPr>
        <p:spPr>
          <a:xfrm>
            <a:off x="6868959" y="2640853"/>
            <a:ext cx="4840444"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868959" y="1701835"/>
            <a:ext cx="4840444"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pic>
        <p:nvPicPr>
          <p:cNvPr id="18"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02610" y="2472270"/>
            <a:ext cx="6666349" cy="287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Picture Placeholder 4"/>
          <p:cNvSpPr>
            <a:spLocks noGrp="1"/>
          </p:cNvSpPr>
          <p:nvPr>
            <p:ph type="pic" sz="quarter" idx="23"/>
          </p:nvPr>
        </p:nvSpPr>
        <p:spPr>
          <a:xfrm>
            <a:off x="1025324" y="2657787"/>
            <a:ext cx="5020921" cy="2346983"/>
          </a:xfrm>
        </p:spPr>
      </p:sp>
    </p:spTree>
    <p:extLst>
      <p:ext uri="{BB962C8B-B14F-4D97-AF65-F5344CB8AC3E}">
        <p14:creationId xmlns:p14="http://schemas.microsoft.com/office/powerpoint/2010/main" xmlns="" val="1390622560"/>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apple watch">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grpSp>
        <p:nvGrpSpPr>
          <p:cNvPr id="3" name="Group 2"/>
          <p:cNvGrpSpPr/>
          <p:nvPr userDrawn="1"/>
        </p:nvGrpSpPr>
        <p:grpSpPr>
          <a:xfrm>
            <a:off x="1550568" y="1313407"/>
            <a:ext cx="3603713" cy="5077084"/>
            <a:chOff x="1997569" y="1313407"/>
            <a:chExt cx="2702785" cy="5077084"/>
          </a:xfrm>
        </p:grpSpPr>
        <p:sp>
          <p:nvSpPr>
            <p:cNvPr id="21"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273339"/>
                </a:solidFill>
              </a:endParaRPr>
            </a:p>
          </p:txBody>
        </p:sp>
        <p:sp>
          <p:nvSpPr>
            <p:cNvPr id="22"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273339"/>
                </a:solidFill>
              </a:endParaRPr>
            </a:p>
          </p:txBody>
        </p:sp>
        <p:sp>
          <p:nvSpPr>
            <p:cNvPr id="23"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273339"/>
                </a:solidFill>
              </a:endParaRPr>
            </a:p>
          </p:txBody>
        </p:sp>
        <p:sp>
          <p:nvSpPr>
            <p:cNvPr id="24"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273339"/>
                </a:solidFill>
              </a:endParaRPr>
            </a:p>
          </p:txBody>
        </p:sp>
        <p:sp>
          <p:nvSpPr>
            <p:cNvPr id="25"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dirty="0">
                <a:solidFill>
                  <a:srgbClr val="273339"/>
                </a:solidFill>
              </a:endParaRPr>
            </a:p>
          </p:txBody>
        </p:sp>
      </p:grpSp>
      <p:sp>
        <p:nvSpPr>
          <p:cNvPr id="26" name="Picture Placeholder 4"/>
          <p:cNvSpPr>
            <a:spLocks noGrp="1"/>
          </p:cNvSpPr>
          <p:nvPr>
            <p:ph type="pic" sz="quarter" idx="22"/>
          </p:nvPr>
        </p:nvSpPr>
        <p:spPr>
          <a:xfrm>
            <a:off x="1746504" y="2424200"/>
            <a:ext cx="3133344" cy="2852928"/>
          </a:xfrm>
          <a:prstGeom prst="roundRect">
            <a:avLst>
              <a:gd name="adj" fmla="val 12344"/>
            </a:avLst>
          </a:prstGeom>
          <a:solidFill>
            <a:schemeClr val="tx1"/>
          </a:solidFill>
        </p:spPr>
      </p:sp>
    </p:spTree>
    <p:extLst>
      <p:ext uri="{BB962C8B-B14F-4D97-AF65-F5344CB8AC3E}">
        <p14:creationId xmlns:p14="http://schemas.microsoft.com/office/powerpoint/2010/main" xmlns="" val="364752988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iPad black">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grpSp>
        <p:nvGrpSpPr>
          <p:cNvPr id="44" name="Group 43"/>
          <p:cNvGrpSpPr/>
          <p:nvPr userDrawn="1"/>
        </p:nvGrpSpPr>
        <p:grpSpPr>
          <a:xfrm>
            <a:off x="1134674" y="1778378"/>
            <a:ext cx="4182252" cy="4080933"/>
            <a:chOff x="14427200" y="12090400"/>
            <a:chExt cx="15590475" cy="20283713"/>
          </a:xfrm>
        </p:grpSpPr>
        <p:sp>
          <p:nvSpPr>
            <p:cNvPr id="45"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46"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49"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0"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1"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2"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3" name="Freeform 52"/>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4"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5"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6"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7"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5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grpSp>
      <p:sp>
        <p:nvSpPr>
          <p:cNvPr id="59" name="Picture Placeholder 4"/>
          <p:cNvSpPr>
            <a:spLocks noGrp="1"/>
          </p:cNvSpPr>
          <p:nvPr>
            <p:ph type="pic" sz="quarter" idx="22"/>
          </p:nvPr>
        </p:nvSpPr>
        <p:spPr>
          <a:xfrm>
            <a:off x="1572872" y="2236803"/>
            <a:ext cx="3305853" cy="3233860"/>
          </a:xfrm>
        </p:spPr>
      </p:sp>
    </p:spTree>
    <p:extLst>
      <p:ext uri="{BB962C8B-B14F-4D97-AF65-F5344CB8AC3E}">
        <p14:creationId xmlns:p14="http://schemas.microsoft.com/office/powerpoint/2010/main" xmlns="" val="2973347800"/>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grpSp>
        <p:nvGrpSpPr>
          <p:cNvPr id="60" name="Group 59"/>
          <p:cNvGrpSpPr/>
          <p:nvPr userDrawn="1"/>
        </p:nvGrpSpPr>
        <p:grpSpPr>
          <a:xfrm>
            <a:off x="1128323" y="1778378"/>
            <a:ext cx="4182252" cy="4080933"/>
            <a:chOff x="14427200" y="12090400"/>
            <a:chExt cx="15590475" cy="20283713"/>
          </a:xfrm>
        </p:grpSpPr>
        <p:sp>
          <p:nvSpPr>
            <p:cNvPr id="61"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2"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3"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4"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5"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6"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7" name="Freeform 66"/>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8"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69"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70"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71"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72"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grpSp>
      <p:sp>
        <p:nvSpPr>
          <p:cNvPr id="73" name="Picture Placeholder 4"/>
          <p:cNvSpPr>
            <a:spLocks noGrp="1"/>
          </p:cNvSpPr>
          <p:nvPr>
            <p:ph type="pic" sz="quarter" idx="23"/>
          </p:nvPr>
        </p:nvSpPr>
        <p:spPr>
          <a:xfrm>
            <a:off x="1566522" y="2236803"/>
            <a:ext cx="3305853" cy="3233860"/>
          </a:xfrm>
        </p:spPr>
      </p:sp>
    </p:spTree>
    <p:extLst>
      <p:ext uri="{BB962C8B-B14F-4D97-AF65-F5344CB8AC3E}">
        <p14:creationId xmlns:p14="http://schemas.microsoft.com/office/powerpoint/2010/main" xmlns="" val="1996421159"/>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grpSp>
        <p:nvGrpSpPr>
          <p:cNvPr id="3" name="Group 2"/>
          <p:cNvGrpSpPr/>
          <p:nvPr userDrawn="1"/>
        </p:nvGrpSpPr>
        <p:grpSpPr>
          <a:xfrm>
            <a:off x="3480816" y="1828800"/>
            <a:ext cx="5230368" cy="5029200"/>
            <a:chOff x="1921037" y="1425678"/>
            <a:chExt cx="5233713" cy="5432323"/>
          </a:xfrm>
        </p:grpSpPr>
        <p:sp>
          <p:nvSpPr>
            <p:cNvPr id="23" name="Freeform 22"/>
            <p:cNvSpPr/>
            <p:nvPr userDrawn="1"/>
          </p:nvSpPr>
          <p:spPr>
            <a:xfrm>
              <a:off x="1921037"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30" name="Freeform 29"/>
            <p:cNvSpPr/>
            <p:nvPr userDrawn="1"/>
          </p:nvSpPr>
          <p:spPr>
            <a:xfrm>
              <a:off x="1938091"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31" name="Freeform 30"/>
            <p:cNvSpPr/>
            <p:nvPr userDrawn="1"/>
          </p:nvSpPr>
          <p:spPr>
            <a:xfrm>
              <a:off x="1955144"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32" name="Shape 10"/>
            <p:cNvSpPr/>
            <p:nvPr userDrawn="1"/>
          </p:nvSpPr>
          <p:spPr>
            <a:xfrm>
              <a:off x="2986883"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34" name="Shape 11"/>
            <p:cNvSpPr/>
            <p:nvPr userDrawn="1"/>
          </p:nvSpPr>
          <p:spPr>
            <a:xfrm>
              <a:off x="2471013"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35" name="Freeform 34"/>
            <p:cNvSpPr/>
            <p:nvPr userDrawn="1"/>
          </p:nvSpPr>
          <p:spPr>
            <a:xfrm>
              <a:off x="2534436"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36" name="Shape 31"/>
            <p:cNvSpPr/>
            <p:nvPr userDrawn="1"/>
          </p:nvSpPr>
          <p:spPr>
            <a:xfrm>
              <a:off x="4462013"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37" name="Shape 32"/>
            <p:cNvSpPr/>
            <p:nvPr userDrawn="1"/>
          </p:nvSpPr>
          <p:spPr>
            <a:xfrm>
              <a:off x="4500383"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sp>
          <p:nvSpPr>
            <p:cNvPr id="38" name="Shape 33"/>
            <p:cNvSpPr/>
            <p:nvPr userDrawn="1"/>
          </p:nvSpPr>
          <p:spPr>
            <a:xfrm>
              <a:off x="4363955"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3000" dirty="0">
                <a:solidFill>
                  <a:srgbClr val="FFFFFF"/>
                </a:solidFill>
                <a:effectLst>
                  <a:outerShdw blurRad="38100" dist="12700" dir="5400000" rotWithShape="0">
                    <a:srgbClr val="000000">
                      <a:alpha val="50000"/>
                    </a:srgbClr>
                  </a:outerShdw>
                </a:effectLst>
              </a:endParaRPr>
            </a:p>
          </p:txBody>
        </p:sp>
      </p:grpSp>
      <p:sp>
        <p:nvSpPr>
          <p:cNvPr id="40" name="Picture Placeholder 4"/>
          <p:cNvSpPr>
            <a:spLocks noGrp="1"/>
          </p:cNvSpPr>
          <p:nvPr>
            <p:ph type="pic" sz="quarter" idx="22"/>
          </p:nvPr>
        </p:nvSpPr>
        <p:spPr>
          <a:xfrm>
            <a:off x="4027513" y="2536945"/>
            <a:ext cx="4136979" cy="4321056"/>
          </a:xfrm>
        </p:spPr>
      </p:sp>
    </p:spTree>
    <p:extLst>
      <p:ext uri="{BB962C8B-B14F-4D97-AF65-F5344CB8AC3E}">
        <p14:creationId xmlns:p14="http://schemas.microsoft.com/office/powerpoint/2010/main" xmlns="" val="373125287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x2 icons and intro">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2683072"/>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589851"/>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81" y="2683072"/>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81" y="4589851"/>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2" y="1425678"/>
            <a:ext cx="10373059" cy="773698"/>
          </a:xfrm>
          <a:solidFill>
            <a:schemeClr val="tx1">
              <a:lumMod val="10000"/>
              <a:lumOff val="90000"/>
            </a:schemeClr>
          </a:solidFill>
        </p:spPr>
        <p:txBody>
          <a:bodyPr anchor="ctr">
            <a:normAutofit/>
          </a:bodyPr>
          <a:lstStyle>
            <a:lvl1pPr marL="0" indent="0" algn="ctr">
              <a:buNone/>
              <a:defRPr sz="15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3473136090"/>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33"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grpSp>
        <p:nvGrpSpPr>
          <p:cNvPr id="3" name="Group 2"/>
          <p:cNvGrpSpPr/>
          <p:nvPr userDrawn="1"/>
        </p:nvGrpSpPr>
        <p:grpSpPr>
          <a:xfrm>
            <a:off x="3479146" y="1828800"/>
            <a:ext cx="5233713" cy="5029204"/>
            <a:chOff x="2609359" y="1425678"/>
            <a:chExt cx="3925285" cy="5432326"/>
          </a:xfrm>
        </p:grpSpPr>
        <p:sp>
          <p:nvSpPr>
            <p:cNvPr id="72" name="Freeform 71"/>
            <p:cNvSpPr/>
            <p:nvPr userDrawn="1"/>
          </p:nvSpPr>
          <p:spPr>
            <a:xfrm>
              <a:off x="2609359" y="1425678"/>
              <a:ext cx="3925285"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endParaRPr sz="2250" dirty="0">
                <a:solidFill>
                  <a:srgbClr val="FFFFFF"/>
                </a:solidFill>
                <a:effectLst>
                  <a:outerShdw blurRad="38100" dist="12700" dir="5400000" rotWithShape="0">
                    <a:srgbClr val="000000">
                      <a:alpha val="50000"/>
                    </a:srgbClr>
                  </a:outerShdw>
                </a:effectLst>
              </a:endParaRPr>
            </a:p>
          </p:txBody>
        </p:sp>
        <p:sp>
          <p:nvSpPr>
            <p:cNvPr id="70" name="Freeform 69"/>
            <p:cNvSpPr/>
            <p:nvPr userDrawn="1"/>
          </p:nvSpPr>
          <p:spPr>
            <a:xfrm>
              <a:off x="2622150" y="1442732"/>
              <a:ext cx="3897578"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a:defRPr sz="3000">
                  <a:solidFill>
                    <a:srgbClr val="FFFFFF"/>
                  </a:solidFill>
                  <a:effectLst>
                    <a:outerShdw blurRad="38100" dist="12700" dir="5400000" rotWithShape="0">
                      <a:srgbClr val="000000">
                        <a:alpha val="50000"/>
                      </a:srgbClr>
                    </a:outerShdw>
                  </a:effectLst>
                </a:defRPr>
              </a:pPr>
              <a:endParaRPr sz="2250" dirty="0">
                <a:solidFill>
                  <a:srgbClr val="FFFFFF"/>
                </a:solidFill>
                <a:effectLst>
                  <a:outerShdw blurRad="38100" dist="12700" dir="5400000" rotWithShape="0">
                    <a:srgbClr val="000000">
                      <a:alpha val="50000"/>
                    </a:srgbClr>
                  </a:outerShdw>
                </a:effectLst>
              </a:endParaRPr>
            </a:p>
          </p:txBody>
        </p:sp>
        <p:sp>
          <p:nvSpPr>
            <p:cNvPr id="68" name="Freeform 67"/>
            <p:cNvSpPr/>
            <p:nvPr userDrawn="1"/>
          </p:nvSpPr>
          <p:spPr>
            <a:xfrm>
              <a:off x="2634939" y="1459789"/>
              <a:ext cx="3873305"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endParaRPr sz="2250" dirty="0">
                <a:solidFill>
                  <a:srgbClr val="FFFFFF"/>
                </a:solidFill>
                <a:effectLst>
                  <a:outerShdw blurRad="38100" dist="12700" dir="5400000" rotWithShape="0">
                    <a:srgbClr val="000000">
                      <a:alpha val="50000"/>
                    </a:srgbClr>
                  </a:outerShdw>
                </a:effectLst>
              </a:endParaRPr>
            </a:p>
          </p:txBody>
        </p:sp>
        <p:sp>
          <p:nvSpPr>
            <p:cNvPr id="59" name="Shape 10"/>
            <p:cNvSpPr/>
            <p:nvPr userDrawn="1"/>
          </p:nvSpPr>
          <p:spPr>
            <a:xfrm>
              <a:off x="3408744" y="1425681"/>
              <a:ext cx="2405896"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endParaRPr sz="2250" dirty="0">
                <a:solidFill>
                  <a:srgbClr val="FFFFFF"/>
                </a:solidFill>
                <a:effectLst>
                  <a:outerShdw blurRad="38100" dist="12700" dir="5400000" rotWithShape="0">
                    <a:srgbClr val="000000">
                      <a:alpha val="50000"/>
                    </a:srgbClr>
                  </a:outerShdw>
                </a:effectLst>
              </a:endParaRPr>
            </a:p>
          </p:txBody>
        </p:sp>
        <p:sp>
          <p:nvSpPr>
            <p:cNvPr id="60" name="Shape 11"/>
            <p:cNvSpPr/>
            <p:nvPr userDrawn="1"/>
          </p:nvSpPr>
          <p:spPr>
            <a:xfrm>
              <a:off x="3021841" y="2056661"/>
              <a:ext cx="3102733"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2250" dirty="0">
                <a:solidFill>
                  <a:srgbClr val="FFFFFF"/>
                </a:solidFill>
                <a:effectLst>
                  <a:outerShdw blurRad="38100" dist="12700" dir="5400000" rotWithShape="0">
                    <a:srgbClr val="000000">
                      <a:alpha val="50000"/>
                    </a:srgbClr>
                  </a:outerShdw>
                </a:effectLst>
              </a:endParaRPr>
            </a:p>
          </p:txBody>
        </p:sp>
        <p:sp>
          <p:nvSpPr>
            <p:cNvPr id="61" name="Freeform 60"/>
            <p:cNvSpPr/>
            <p:nvPr userDrawn="1"/>
          </p:nvSpPr>
          <p:spPr>
            <a:xfrm>
              <a:off x="3069408" y="2087471"/>
              <a:ext cx="3008926"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a:defRPr sz="3000">
                  <a:solidFill>
                    <a:srgbClr val="FFFFFF"/>
                  </a:solidFill>
                  <a:effectLst>
                    <a:outerShdw blurRad="38100" dist="12700" dir="5400000" rotWithShape="0">
                      <a:srgbClr val="000000">
                        <a:alpha val="50000"/>
                      </a:srgbClr>
                    </a:outerShdw>
                  </a:effectLst>
                </a:defRPr>
              </a:pPr>
              <a:endParaRPr sz="2250" dirty="0">
                <a:solidFill>
                  <a:srgbClr val="FFFFFF"/>
                </a:solidFill>
                <a:effectLst>
                  <a:outerShdw blurRad="38100" dist="12700" dir="5400000" rotWithShape="0">
                    <a:srgbClr val="000000">
                      <a:alpha val="50000"/>
                    </a:srgbClr>
                  </a:outerShdw>
                </a:effectLst>
              </a:endParaRPr>
            </a:p>
          </p:txBody>
        </p:sp>
        <p:sp>
          <p:nvSpPr>
            <p:cNvPr id="64" name="Shape 31"/>
            <p:cNvSpPr/>
            <p:nvPr userDrawn="1"/>
          </p:nvSpPr>
          <p:spPr>
            <a:xfrm>
              <a:off x="4515090" y="1728380"/>
              <a:ext cx="68544"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2250" dirty="0">
                <a:solidFill>
                  <a:srgbClr val="FFFFFF"/>
                </a:solidFill>
                <a:effectLst>
                  <a:outerShdw blurRad="38100" dist="12700" dir="5400000" rotWithShape="0">
                    <a:srgbClr val="000000">
                      <a:alpha val="50000"/>
                    </a:srgbClr>
                  </a:outerShdw>
                </a:effectLst>
              </a:endParaRPr>
            </a:p>
          </p:txBody>
        </p:sp>
        <p:sp>
          <p:nvSpPr>
            <p:cNvPr id="65" name="Shape 32"/>
            <p:cNvSpPr/>
            <p:nvPr userDrawn="1"/>
          </p:nvSpPr>
          <p:spPr>
            <a:xfrm>
              <a:off x="4543869" y="1766748"/>
              <a:ext cx="16852"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2250" dirty="0">
                <a:solidFill>
                  <a:srgbClr val="FFFFFF"/>
                </a:solidFill>
                <a:effectLst>
                  <a:outerShdw blurRad="38100" dist="12700" dir="5400000" rotWithShape="0">
                    <a:srgbClr val="000000">
                      <a:alpha val="50000"/>
                    </a:srgbClr>
                  </a:outerShdw>
                </a:effectLst>
              </a:endParaRPr>
            </a:p>
          </p:txBody>
        </p:sp>
        <p:sp>
          <p:nvSpPr>
            <p:cNvPr id="66" name="Shape 33"/>
            <p:cNvSpPr/>
            <p:nvPr userDrawn="1"/>
          </p:nvSpPr>
          <p:spPr>
            <a:xfrm>
              <a:off x="4441548" y="1753958"/>
              <a:ext cx="33454"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a:defRPr sz="3000">
                  <a:solidFill>
                    <a:srgbClr val="FFFFFF"/>
                  </a:solidFill>
                  <a:effectLst>
                    <a:outerShdw blurRad="38100" dist="12700" dir="5400000" rotWithShape="0">
                      <a:srgbClr val="000000">
                        <a:alpha val="50000"/>
                      </a:srgbClr>
                    </a:outerShdw>
                  </a:effectLst>
                </a:defRPr>
              </a:pPr>
              <a:endParaRPr sz="2250" dirty="0">
                <a:solidFill>
                  <a:srgbClr val="FFFFFF"/>
                </a:solidFill>
                <a:effectLst>
                  <a:outerShdw blurRad="38100" dist="12700" dir="5400000" rotWithShape="0">
                    <a:srgbClr val="000000">
                      <a:alpha val="50000"/>
                    </a:srgbClr>
                  </a:outerShdw>
                </a:effectLst>
              </a:endParaRPr>
            </a:p>
          </p:txBody>
        </p:sp>
      </p:grpSp>
      <p:sp>
        <p:nvSpPr>
          <p:cNvPr id="67" name="Picture Placeholder 4"/>
          <p:cNvSpPr>
            <a:spLocks noGrp="1"/>
          </p:cNvSpPr>
          <p:nvPr userDrawn="1">
            <p:ph type="pic" sz="quarter" idx="22"/>
          </p:nvPr>
        </p:nvSpPr>
        <p:spPr>
          <a:xfrm>
            <a:off x="4027513" y="2536945"/>
            <a:ext cx="4136979" cy="4321056"/>
          </a:xfrm>
        </p:spPr>
      </p:sp>
    </p:spTree>
    <p:extLst>
      <p:ext uri="{BB962C8B-B14F-4D97-AF65-F5344CB8AC3E}">
        <p14:creationId xmlns:p14="http://schemas.microsoft.com/office/powerpoint/2010/main" xmlns="" val="1081438305"/>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contac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
        <p:nvSpPr>
          <p:cNvPr id="16" name="Picture Placeholder 10"/>
          <p:cNvSpPr>
            <a:spLocks noGrp="1" noChangeAspect="1"/>
          </p:cNvSpPr>
          <p:nvPr>
            <p:ph type="pic" sz="quarter" idx="14" hasCustomPrompt="1"/>
          </p:nvPr>
        </p:nvSpPr>
        <p:spPr>
          <a:xfrm>
            <a:off x="354776"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dirty="0"/>
              <a:t>Your map goes here</a:t>
            </a:r>
          </a:p>
        </p:txBody>
      </p:sp>
      <p:sp>
        <p:nvSpPr>
          <p:cNvPr id="18" name="Text Placeholder 29"/>
          <p:cNvSpPr>
            <a:spLocks noGrp="1"/>
          </p:cNvSpPr>
          <p:nvPr>
            <p:ph type="body" sz="quarter" idx="22" hasCustomPrompt="1"/>
          </p:nvPr>
        </p:nvSpPr>
        <p:spPr>
          <a:xfrm>
            <a:off x="6615877" y="1721335"/>
            <a:ext cx="5093527" cy="1174269"/>
          </a:xfrm>
          <a:solidFill>
            <a:schemeClr val="tx1">
              <a:lumMod val="10000"/>
              <a:lumOff val="90000"/>
            </a:schemeClr>
          </a:solidFill>
        </p:spPr>
        <p:txBody>
          <a:bodyPr anchor="t">
            <a:normAutofit/>
          </a:bodyPr>
          <a:lstStyle>
            <a:lvl1pPr marL="0" indent="0" algn="just">
              <a:buNone/>
              <a:defRPr sz="135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6" y="3197675"/>
            <a:ext cx="546925" cy="431800"/>
          </a:xfrm>
        </p:spPr>
        <p:txBody>
          <a:bodyPr vert="horz" lIns="91440" tIns="45720" rIns="91440" bIns="45720" rtlCol="0" anchor="ctr">
            <a:normAutofit/>
          </a:bodyPr>
          <a:lstStyle>
            <a:lvl1pPr algn="ctr">
              <a:defRPr lang="en-US" sz="15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35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6" y="4366208"/>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6" y="4834136"/>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6" y="5292935"/>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6" y="5760863"/>
            <a:ext cx="546925"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500" b="0" cap="none" baseline="0">
                <a:solidFill>
                  <a:srgbClr val="324D5E"/>
                </a:solidFill>
                <a:latin typeface="FontAwesome" pitchFamily="2" charset="0"/>
              </a:defRPr>
            </a:lvl1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Tree>
    <p:extLst>
      <p:ext uri="{BB962C8B-B14F-4D97-AF65-F5344CB8AC3E}">
        <p14:creationId xmlns:p14="http://schemas.microsoft.com/office/powerpoint/2010/main" xmlns="" val="3375076322"/>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Unit I- Data Preprocessing</a:t>
            </a:r>
          </a:p>
        </p:txBody>
      </p:sp>
      <p:sp>
        <p:nvSpPr>
          <p:cNvPr id="6" name="Slide Number Placeholder 5"/>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306966892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Unit I- Data Preprocessing</a:t>
            </a:r>
          </a:p>
        </p:txBody>
      </p:sp>
      <p:sp>
        <p:nvSpPr>
          <p:cNvPr id="6" name="Slide Number Placeholder 5"/>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32710417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Unit I- Data Preprocessing</a:t>
            </a:r>
          </a:p>
        </p:txBody>
      </p:sp>
      <p:sp>
        <p:nvSpPr>
          <p:cNvPr id="6" name="Slide Number Placeholder 5"/>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983813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Unit I- Data Preprocessing</a:t>
            </a:r>
          </a:p>
        </p:txBody>
      </p:sp>
      <p:sp>
        <p:nvSpPr>
          <p:cNvPr id="7" name="Slide Number Placeholder 6"/>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28892956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Unit I- Data Preprocessing</a:t>
            </a:r>
          </a:p>
        </p:txBody>
      </p:sp>
      <p:sp>
        <p:nvSpPr>
          <p:cNvPr id="9" name="Slide Number Placeholder 8"/>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26694597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Unit I- Data Preprocessing</a:t>
            </a:r>
          </a:p>
        </p:txBody>
      </p:sp>
      <p:sp>
        <p:nvSpPr>
          <p:cNvPr id="5" name="Slide Number Placeholder 4"/>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31752822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Unit I- Data Preprocessing</a:t>
            </a:r>
          </a:p>
        </p:txBody>
      </p:sp>
      <p:sp>
        <p:nvSpPr>
          <p:cNvPr id="4" name="Slide Number Placeholder 3"/>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341992949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Unit I- Data Preprocessing</a:t>
            </a:r>
          </a:p>
        </p:txBody>
      </p:sp>
      <p:sp>
        <p:nvSpPr>
          <p:cNvPr id="7" name="Slide Number Placeholder 6"/>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362607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endParaRPr lang="en-US" dirty="0"/>
          </a:p>
        </p:txBody>
      </p:sp>
      <p:sp>
        <p:nvSpPr>
          <p:cNvPr id="5" name="Footer Placeholder 4"/>
          <p:cNvSpPr>
            <a:spLocks noGrp="1"/>
          </p:cNvSpPr>
          <p:nvPr>
            <p:ph type="ftr" sz="quarter" idx="11"/>
          </p:nvPr>
        </p:nvSpPr>
        <p:spPr>
          <a:xfrm>
            <a:off x="4038600" y="6466116"/>
            <a:ext cx="4114800" cy="281437"/>
          </a:xfrm>
          <a:prstGeom prst="rect">
            <a:avLst/>
          </a:prstGeom>
        </p:spPr>
        <p:txBody>
          <a:bodyPr/>
          <a:lstStyle>
            <a:lvl1pPr>
              <a:defRPr>
                <a:solidFill>
                  <a:srgbClr val="576973"/>
                </a:solidFill>
              </a:defRPr>
            </a:lvl1pPr>
          </a:lstStyle>
          <a:p>
            <a:r>
              <a:rPr lang="en-US"/>
              <a:t>Unit I- Data Preprocessing</a:t>
            </a:r>
            <a:endParaRPr lang="en-US" dirty="0"/>
          </a:p>
        </p:txBody>
      </p:sp>
      <p:sp>
        <p:nvSpPr>
          <p:cNvPr id="6" name="Slide Number Placeholder 5"/>
          <p:cNvSpPr>
            <a:spLocks noGrp="1"/>
          </p:cNvSpPr>
          <p:nvPr>
            <p:ph type="sldNum" sz="quarter" idx="12"/>
          </p:nvPr>
        </p:nvSpPr>
        <p:spPr>
          <a:xfrm>
            <a:off x="8966201" y="6466116"/>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dirty="0"/>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dirty="0"/>
          </a:p>
        </p:txBody>
      </p:sp>
      <p:sp>
        <p:nvSpPr>
          <p:cNvPr id="18" name="Picture Placeholder 10"/>
          <p:cNvSpPr>
            <a:spLocks noGrp="1" noChangeAspect="1"/>
          </p:cNvSpPr>
          <p:nvPr>
            <p:ph type="pic" sz="quarter" idx="15"/>
          </p:nvPr>
        </p:nvSpPr>
        <p:spPr>
          <a:xfrm>
            <a:off x="3316630" y="1425684"/>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dirty="0"/>
          </a:p>
        </p:txBody>
      </p:sp>
      <p:sp>
        <p:nvSpPr>
          <p:cNvPr id="21" name="Picture Placeholder 10"/>
          <p:cNvSpPr>
            <a:spLocks noGrp="1" noChangeAspect="1"/>
          </p:cNvSpPr>
          <p:nvPr>
            <p:ph type="pic" sz="quarter" idx="16"/>
          </p:nvPr>
        </p:nvSpPr>
        <p:spPr>
          <a:xfrm>
            <a:off x="6278480" y="14256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dirty="0"/>
          </a:p>
        </p:txBody>
      </p:sp>
      <p:sp>
        <p:nvSpPr>
          <p:cNvPr id="24" name="Picture Placeholder 10"/>
          <p:cNvSpPr>
            <a:spLocks noGrp="1" noChangeAspect="1"/>
          </p:cNvSpPr>
          <p:nvPr>
            <p:ph type="pic" sz="quarter" idx="17"/>
          </p:nvPr>
        </p:nvSpPr>
        <p:spPr>
          <a:xfrm>
            <a:off x="9240333" y="1425682"/>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dirty="0"/>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6" name="Rectangle 25"/>
          <p:cNvSpPr/>
          <p:nvPr userDrawn="1"/>
        </p:nvSpPr>
        <p:spPr>
          <a:xfrm>
            <a:off x="9240331"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1"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1"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1"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xmlns="" val="1529211712"/>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Unit I- Data Preprocessing</a:t>
            </a:r>
          </a:p>
        </p:txBody>
      </p:sp>
      <p:sp>
        <p:nvSpPr>
          <p:cNvPr id="7" name="Slide Number Placeholder 6"/>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415527783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Unit I- Data Preprocessing</a:t>
            </a:r>
          </a:p>
        </p:txBody>
      </p:sp>
      <p:sp>
        <p:nvSpPr>
          <p:cNvPr id="6" name="Slide Number Placeholder 5"/>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34849345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Unit I- Data Preprocessing</a:t>
            </a:r>
          </a:p>
        </p:txBody>
      </p:sp>
      <p:sp>
        <p:nvSpPr>
          <p:cNvPr id="6" name="Slide Number Placeholder 5"/>
          <p:cNvSpPr>
            <a:spLocks noGrp="1"/>
          </p:cNvSpPr>
          <p:nvPr>
            <p:ph type="sldNum" sz="quarter" idx="12"/>
          </p:nvPr>
        </p:nvSpPr>
        <p:spPr/>
        <p:txBody>
          <a:body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297720221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2.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srgbClr val="273339">
                    <a:tint val="75000"/>
                  </a:srgbClr>
                </a:solidFill>
              </a:rPr>
              <a:t>your date here</a:t>
            </a:r>
            <a:endParaRPr lang="en-US" dirty="0">
              <a:solidFill>
                <a:srgbClr val="273339">
                  <a:tint val="75000"/>
                </a:srgbClr>
              </a:solidFill>
            </a:endParaRPr>
          </a:p>
        </p:txBody>
      </p:sp>
      <p:sp>
        <p:nvSpPr>
          <p:cNvPr id="7" name="Rectangle 6"/>
          <p:cNvSpPr/>
          <p:nvPr/>
        </p:nvSpPr>
        <p:spPr>
          <a:xfrm rot="5400000">
            <a:off x="11809165" y="5823008"/>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
        <p:nvSpPr>
          <p:cNvPr id="8" name="Footer Placeholder 4"/>
          <p:cNvSpPr>
            <a:spLocks noGrp="1"/>
          </p:cNvSpPr>
          <p:nvPr>
            <p:ph type="ftr" sz="quarter" idx="3"/>
          </p:nvPr>
        </p:nvSpPr>
        <p:spPr>
          <a:xfrm>
            <a:off x="3588215" y="6410990"/>
            <a:ext cx="4114800" cy="365125"/>
          </a:xfrm>
          <a:prstGeom prst="rect">
            <a:avLst/>
          </a:prstGeom>
        </p:spPr>
        <p:txBody>
          <a:bodyPr/>
          <a:lstStyle>
            <a:lvl1pPr algn="ctr">
              <a:defRPr sz="1200" baseline="0">
                <a:solidFill>
                  <a:schemeClr val="tx1"/>
                </a:solidFill>
              </a:defRPr>
            </a:lvl1pPr>
          </a:lstStyle>
          <a:p>
            <a:r>
              <a:rPr lang="en-IN"/>
              <a:t>Unit I- Data Preprocessing</a:t>
            </a:r>
            <a:endParaRPr lang="en-IN" dirty="0"/>
          </a:p>
        </p:txBody>
      </p:sp>
    </p:spTree>
    <p:extLst>
      <p:ext uri="{BB962C8B-B14F-4D97-AF65-F5344CB8AC3E}">
        <p14:creationId xmlns:p14="http://schemas.microsoft.com/office/powerpoint/2010/main" xmlns="" val="33558781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7" r:id="rId3"/>
    <p:sldLayoutId id="2147483668" r:id="rId4"/>
    <p:sldLayoutId id="2147483669" r:id="rId5"/>
    <p:sldLayoutId id="2147483670" r:id="rId6"/>
    <p:sldLayoutId id="2147483671" r:id="rId7"/>
    <p:sldLayoutId id="2147483672"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 id="2147483708" r:id="rId42"/>
    <p:sldLayoutId id="2147483709" r:id="rId43"/>
    <p:sldLayoutId id="2147483710" r:id="rId44"/>
    <p:sldLayoutId id="2147483711" r:id="rId45"/>
    <p:sldLayoutId id="2147483712" r:id="rId46"/>
    <p:sldLayoutId id="2147483713" r:id="rId47"/>
    <p:sldLayoutId id="2147483714" r:id="rId48"/>
    <p:sldLayoutId id="2147483715" r:id="rId49"/>
    <p:sldLayoutId id="2147483716" r:id="rId50"/>
    <p:sldLayoutId id="2147483718" r:id="rId51"/>
    <p:sldLayoutId id="2147483719" r:id="rId52"/>
    <p:sldLayoutId id="2147483720" r:id="rId53"/>
    <p:sldLayoutId id="2147483721" r:id="rId54"/>
    <p:sldLayoutId id="2147483723" r:id="rId55"/>
    <p:sldLayoutId id="2147483724" r:id="rId56"/>
    <p:sldLayoutId id="2147483725" r:id="rId57"/>
    <p:sldLayoutId id="2147483726" r:id="rId58"/>
    <p:sldLayoutId id="2147483727" r:id="rId59"/>
    <p:sldLayoutId id="2147483728" r:id="rId60"/>
    <p:sldLayoutId id="2147483729" r:id="rId61"/>
    <p:sldLayoutId id="2147483730" r:id="rId62"/>
    <p:sldLayoutId id="2147483731" r:id="rId63"/>
    <p:sldLayoutId id="2147483732" r:id="rId64"/>
    <p:sldLayoutId id="2147483733" r:id="rId65"/>
    <p:sldLayoutId id="2147483734" r:id="rId66"/>
    <p:sldLayoutId id="2147483735" r:id="rId67"/>
    <p:sldLayoutId id="2147483736" r:id="rId68"/>
    <p:sldLayoutId id="2147483737" r:id="rId69"/>
    <p:sldLayoutId id="2147483738" r:id="rId70"/>
    <p:sldLayoutId id="2147483739" r:id="rId71"/>
    <p:sldLayoutId id="2147483740" r:id="rId72"/>
    <p:sldLayoutId id="2147483741" r:id="rId73"/>
    <p:sldLayoutId id="2147483742" r:id="rId74"/>
    <p:sldLayoutId id="2147483743" r:id="rId75"/>
    <p:sldLayoutId id="2147483744" r:id="rId76"/>
    <p:sldLayoutId id="2147483745" r:id="rId77"/>
    <p:sldLayoutId id="2147483746" r:id="rId78"/>
    <p:sldLayoutId id="2147483747" r:id="rId79"/>
    <p:sldLayoutId id="2147483748" r:id="rId80"/>
    <p:sldLayoutId id="2147483749" r:id="rId81"/>
  </p:sldLayoutIdLst>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Unit I- Data Preprocessing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4C750-174A-4533-A24F-266A1AEDC6DC}" type="slidenum">
              <a:rPr lang="en-US" smtClean="0"/>
              <a:pPr/>
              <a:t>‹#›</a:t>
            </a:fld>
            <a:endParaRPr lang="en-US"/>
          </a:p>
        </p:txBody>
      </p:sp>
    </p:spTree>
    <p:extLst>
      <p:ext uri="{BB962C8B-B14F-4D97-AF65-F5344CB8AC3E}">
        <p14:creationId xmlns:p14="http://schemas.microsoft.com/office/powerpoint/2010/main" xmlns="" val="748988415"/>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0284" y="316619"/>
            <a:ext cx="9611715" cy="646331"/>
          </a:xfrm>
          <a:prstGeom prst="rect">
            <a:avLst/>
          </a:prstGeom>
        </p:spPr>
        <p:txBody>
          <a:bodyPr wrap="square">
            <a:spAutoFit/>
          </a:bodyPr>
          <a:lstStyle/>
          <a:p>
            <a:pPr algn="ctr">
              <a:lnSpc>
                <a:spcPct val="90000"/>
              </a:lnSpc>
              <a:buClr>
                <a:schemeClr val="lt1"/>
              </a:buClr>
              <a:buSzPts val="3200"/>
            </a:pPr>
            <a:r>
              <a:rPr lang="en-IN" sz="4000" b="1" dirty="0">
                <a:solidFill>
                  <a:schemeClr val="lt1"/>
                </a:solidFill>
                <a:latin typeface="Calibri"/>
                <a:ea typeface="Calibri"/>
                <a:cs typeface="Calibri"/>
                <a:sym typeface="Calibri"/>
              </a:rPr>
              <a:t>Subject : Data Warehouse and Data Mining</a:t>
            </a:r>
          </a:p>
        </p:txBody>
      </p:sp>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726874" y="1416930"/>
            <a:ext cx="5056908" cy="1386244"/>
          </a:xfrm>
          <a:prstGeom prst="rect">
            <a:avLst/>
          </a:prstGeom>
        </p:spPr>
      </p:pic>
      <p:sp>
        <p:nvSpPr>
          <p:cNvPr id="3" name="TextBox 2"/>
          <p:cNvSpPr txBox="1"/>
          <p:nvPr/>
        </p:nvSpPr>
        <p:spPr>
          <a:xfrm>
            <a:off x="4089777" y="6280880"/>
            <a:ext cx="4329228" cy="577120"/>
          </a:xfrm>
          <a:prstGeom prst="rect">
            <a:avLst/>
          </a:prstGeom>
        </p:spPr>
        <p:txBody>
          <a:bodyPr vert="horz" lIns="91440" tIns="45720" rIns="91440" bIns="45720" rtlCol="0" anchor="ctr"/>
          <a:lstStyle>
            <a:defPPr>
              <a:defRPr lang="en-US"/>
            </a:defPPr>
            <a:lvl1pPr algn="ctr">
              <a:defRPr sz="1200" b="1">
                <a:solidFill>
                  <a:schemeClr val="bg1"/>
                </a:solidFill>
              </a:defRPr>
            </a:lvl1pPr>
          </a:lstStyle>
          <a:p>
            <a:r>
              <a:rPr lang="en-US" sz="1400" dirty="0"/>
              <a:t>Flagship University of MIT Group of Institutions</a:t>
            </a:r>
            <a:endParaRPr lang="en-IN" sz="1400" dirty="0"/>
          </a:p>
          <a:p>
            <a:r>
              <a:rPr lang="en-IN" sz="1400" dirty="0"/>
              <a:t>MIT-WPU is recognized by UGC and Approved by AICTE</a:t>
            </a:r>
          </a:p>
        </p:txBody>
      </p:sp>
      <p:sp>
        <p:nvSpPr>
          <p:cNvPr id="9" name="Title 3"/>
          <p:cNvSpPr>
            <a:spLocks noGrp="1"/>
          </p:cNvSpPr>
          <p:nvPr>
            <p:ph type="title"/>
          </p:nvPr>
        </p:nvSpPr>
        <p:spPr>
          <a:xfrm>
            <a:off x="838200" y="3590652"/>
            <a:ext cx="10515600" cy="673100"/>
          </a:xfrm>
        </p:spPr>
        <p:txBody>
          <a:bodyPr>
            <a:noAutofit/>
          </a:bodyPr>
          <a:lstStyle/>
          <a:p>
            <a:pPr algn="ctr"/>
            <a:r>
              <a:rPr lang="en-US" sz="3200" b="1" dirty="0">
                <a:solidFill>
                  <a:srgbClr val="002060"/>
                </a:solidFill>
                <a:latin typeface="+mn-lt"/>
                <a:ea typeface="+mn-ea"/>
                <a:cs typeface="+mn-cs"/>
              </a:rPr>
              <a:t/>
            </a:r>
            <a:br>
              <a:rPr lang="en-US" sz="3200" b="1" dirty="0">
                <a:solidFill>
                  <a:srgbClr val="002060"/>
                </a:solidFill>
                <a:latin typeface="+mn-lt"/>
                <a:ea typeface="+mn-ea"/>
                <a:cs typeface="+mn-cs"/>
              </a:rPr>
            </a:br>
            <a:r>
              <a:rPr lang="en-US" sz="3200" b="1" dirty="0">
                <a:solidFill>
                  <a:srgbClr val="002060"/>
                </a:solidFill>
                <a:latin typeface="+mn-lt"/>
                <a:ea typeface="+mn-ea"/>
                <a:cs typeface="+mn-cs"/>
              </a:rPr>
              <a:t>(Computer Engineering and Technology)</a:t>
            </a:r>
            <a:br>
              <a:rPr lang="en-US" sz="3200" b="1" dirty="0">
                <a:solidFill>
                  <a:srgbClr val="002060"/>
                </a:solidFill>
                <a:latin typeface="+mn-lt"/>
                <a:ea typeface="+mn-ea"/>
                <a:cs typeface="+mn-cs"/>
              </a:rPr>
            </a:br>
            <a:r>
              <a:rPr lang="en-US" sz="3200" b="1" dirty="0">
                <a:solidFill>
                  <a:srgbClr val="002060"/>
                </a:solidFill>
                <a:latin typeface="+mn-lt"/>
                <a:ea typeface="+mn-ea"/>
                <a:cs typeface="+mn-cs"/>
              </a:rPr>
              <a:t> (</a:t>
            </a:r>
            <a:r>
              <a:rPr lang="en-US" sz="3200" b="1" dirty="0" err="1">
                <a:solidFill>
                  <a:srgbClr val="002060"/>
                </a:solidFill>
                <a:latin typeface="+mn-lt"/>
                <a:ea typeface="+mn-ea"/>
                <a:cs typeface="+mn-cs"/>
              </a:rPr>
              <a:t>TYB.Tech</a:t>
            </a:r>
            <a:r>
              <a:rPr lang="en-US" sz="3200" b="1" dirty="0">
                <a:solidFill>
                  <a:srgbClr val="002060"/>
                </a:solidFill>
                <a:latin typeface="+mn-lt"/>
                <a:ea typeface="+mn-ea"/>
                <a:cs typeface="+mn-cs"/>
              </a:rPr>
              <a:t>) </a:t>
            </a:r>
          </a:p>
        </p:txBody>
      </p:sp>
      <p:sp>
        <p:nvSpPr>
          <p:cNvPr id="11" name="Footer Placeholder 20"/>
          <p:cNvSpPr txBox="1">
            <a:spLocks/>
          </p:cNvSpPr>
          <p:nvPr/>
        </p:nvSpPr>
        <p:spPr>
          <a:xfrm>
            <a:off x="8625386" y="6386876"/>
            <a:ext cx="3566610" cy="471124"/>
          </a:xfrm>
          <a:prstGeom prst="rect">
            <a:avLst/>
          </a:prstGeom>
        </p:spPr>
        <p:txBody>
          <a:bodyPr/>
          <a:lstStyle/>
          <a:p>
            <a:pPr lvl="0" algn="ctr">
              <a:defRPr/>
            </a:pPr>
            <a:r>
              <a:rPr lang="en-US" sz="1400" b="1" dirty="0">
                <a:solidFill>
                  <a:schemeClr val="bg1"/>
                </a:solidFill>
              </a:rPr>
              <a:t>M. Tech.  (Computer Science &amp; Engineering</a:t>
            </a:r>
            <a:r>
              <a:rPr kumimoji="0" lang="en-US" sz="1400" b="1" i="0" u="none" strike="noStrike" kern="1200" cap="none" spc="0" normalizeH="0" baseline="0" noProof="0" dirty="0">
                <a:ln>
                  <a:noFill/>
                </a:ln>
                <a:solidFill>
                  <a:schemeClr val="bg1"/>
                </a:solidFill>
                <a:effectLst/>
                <a:uLnTx/>
                <a:uFillTx/>
                <a:latin typeface="+mn-lt"/>
                <a:ea typeface="+mn-ea"/>
                <a:cs typeface="+mn-cs"/>
              </a:rPr>
              <a:t>)</a:t>
            </a:r>
          </a:p>
        </p:txBody>
      </p:sp>
      <p:pic>
        <p:nvPicPr>
          <p:cNvPr id="13" name="Picture 12" descr="Final MIT-WPU logo.jpg"/>
          <p:cNvPicPr>
            <a:picLocks noChangeAspect="1"/>
          </p:cNvPicPr>
          <p:nvPr/>
        </p:nvPicPr>
        <p:blipFill>
          <a:blip r:embed="rId4" cstate="print"/>
          <a:stretch>
            <a:fillRect/>
          </a:stretch>
        </p:blipFill>
        <p:spPr>
          <a:xfrm>
            <a:off x="0" y="-11716"/>
            <a:ext cx="2580284" cy="1157936"/>
          </a:xfrm>
          <a:prstGeom prst="rect">
            <a:avLst/>
          </a:prstGeom>
        </p:spPr>
      </p:pic>
      <p:sp>
        <p:nvSpPr>
          <p:cNvPr id="5" name="Footer Placeholder 4"/>
          <p:cNvSpPr>
            <a:spLocks noGrp="1"/>
          </p:cNvSpPr>
          <p:nvPr>
            <p:ph type="ftr" sz="quarter" idx="11"/>
          </p:nvPr>
        </p:nvSpPr>
        <p:spPr/>
        <p:txBody>
          <a:bodyPr/>
          <a:lstStyle/>
          <a:p>
            <a:r>
              <a:rPr lang="en-US"/>
              <a:t>Unit I- Data Preprocessing</a:t>
            </a:r>
            <a:endParaRPr lang="en-US" dirty="0"/>
          </a:p>
        </p:txBody>
      </p:sp>
      <p:sp>
        <p:nvSpPr>
          <p:cNvPr id="6" name="Slide Number Placeholder 5"/>
          <p:cNvSpPr>
            <a:spLocks noGrp="1"/>
          </p:cNvSpPr>
          <p:nvPr>
            <p:ph type="sldNum" sz="quarter" idx="12"/>
          </p:nvPr>
        </p:nvSpPr>
        <p:spPr/>
        <p:txBody>
          <a:bodyPr/>
          <a:lstStyle/>
          <a:p>
            <a:fld id="{6E18DBF4-37B7-4C4F-9728-A1C100B177EE}" type="slidenum">
              <a:rPr lang="en-US" smtClean="0"/>
              <a:pPr/>
              <a:t>1</a:t>
            </a:fld>
            <a:endParaRPr lang="en-US" dirty="0"/>
          </a:p>
        </p:txBody>
      </p:sp>
    </p:spTree>
    <p:extLst>
      <p:ext uri="{BB962C8B-B14F-4D97-AF65-F5344CB8AC3E}">
        <p14:creationId xmlns:p14="http://schemas.microsoft.com/office/powerpoint/2010/main" xmlns="" val="474782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F41CB432-AF47-475E-A3B6-AF11CA23E687}"/>
              </a:ext>
            </a:extLst>
          </p:cNvPr>
          <p:cNvSpPr>
            <a:spLocks noGrp="1"/>
          </p:cNvSpPr>
          <p:nvPr>
            <p:ph idx="1"/>
          </p:nvPr>
        </p:nvSpPr>
        <p:spPr/>
        <p:txBody>
          <a:bodyPr/>
          <a:lstStyle/>
          <a:p>
            <a:r>
              <a:rPr lang="en-US" dirty="0"/>
              <a:t>Create New Dimension with field </a:t>
            </a:r>
            <a:r>
              <a:rPr lang="en-US" dirty="0" err="1"/>
              <a:t>Albums.LabelName</a:t>
            </a:r>
            <a:endParaRPr lang="en-US" dirty="0"/>
          </a:p>
          <a:p>
            <a:pPr lvl="1"/>
            <a:r>
              <a:rPr lang="en-US" dirty="0"/>
              <a:t>Add new level </a:t>
            </a:r>
            <a:r>
              <a:rPr lang="en-US" dirty="0" err="1"/>
              <a:t>Albums.Artist</a:t>
            </a:r>
            <a:r>
              <a:rPr lang="en-US" dirty="0"/>
              <a:t> followed by another level </a:t>
            </a:r>
            <a:r>
              <a:rPr lang="en-US" dirty="0" err="1"/>
              <a:t>Albums.AlbumName</a:t>
            </a:r>
            <a:endParaRPr lang="en-US" dirty="0"/>
          </a:p>
        </p:txBody>
      </p:sp>
      <p:sp>
        <p:nvSpPr>
          <p:cNvPr id="3" name="Title 2">
            <a:extLst>
              <a:ext uri="{FF2B5EF4-FFF2-40B4-BE49-F238E27FC236}">
                <a16:creationId xmlns="" xmlns:a16="http://schemas.microsoft.com/office/drawing/2014/main" id="{0EA0A2F4-3776-4314-8A5F-45220C7582A0}"/>
              </a:ext>
            </a:extLst>
          </p:cNvPr>
          <p:cNvSpPr>
            <a:spLocks noGrp="1"/>
          </p:cNvSpPr>
          <p:nvPr>
            <p:ph type="title"/>
          </p:nvPr>
        </p:nvSpPr>
        <p:spPr/>
        <p:txBody>
          <a:bodyPr>
            <a:normAutofit fontScale="90000"/>
          </a:bodyPr>
          <a:lstStyle/>
          <a:p>
            <a:r>
              <a:rPr lang="en-US" dirty="0"/>
              <a:t>Create Hierarchical Dimensions</a:t>
            </a:r>
          </a:p>
        </p:txBody>
      </p:sp>
      <p:pic>
        <p:nvPicPr>
          <p:cNvPr id="4" name="Picture 3">
            <a:extLst>
              <a:ext uri="{FF2B5EF4-FFF2-40B4-BE49-F238E27FC236}">
                <a16:creationId xmlns="" xmlns:a16="http://schemas.microsoft.com/office/drawing/2014/main" id="{6257CC7E-3524-4BCD-8599-6F0B30BCD2D8}"/>
              </a:ext>
            </a:extLst>
          </p:cNvPr>
          <p:cNvPicPr>
            <a:picLocks noChangeAspect="1"/>
          </p:cNvPicPr>
          <p:nvPr/>
        </p:nvPicPr>
        <p:blipFill>
          <a:blip r:embed="rId2" cstate="print"/>
          <a:stretch>
            <a:fillRect/>
          </a:stretch>
        </p:blipFill>
        <p:spPr>
          <a:xfrm>
            <a:off x="5498389" y="3502095"/>
            <a:ext cx="3257792" cy="1091089"/>
          </a:xfrm>
          <a:prstGeom prst="rect">
            <a:avLst/>
          </a:prstGeom>
        </p:spPr>
      </p:pic>
      <p:pic>
        <p:nvPicPr>
          <p:cNvPr id="6" name="Picture 5">
            <a:extLst>
              <a:ext uri="{FF2B5EF4-FFF2-40B4-BE49-F238E27FC236}">
                <a16:creationId xmlns="" xmlns:a16="http://schemas.microsoft.com/office/drawing/2014/main" id="{B1F2D15C-131D-432E-ADEC-65E8F679E89E}"/>
              </a:ext>
            </a:extLst>
          </p:cNvPr>
          <p:cNvPicPr>
            <a:picLocks noChangeAspect="1"/>
          </p:cNvPicPr>
          <p:nvPr/>
        </p:nvPicPr>
        <p:blipFill rotWithShape="1">
          <a:blip r:embed="rId3" cstate="print"/>
          <a:srcRect r="80625" b="70278"/>
          <a:stretch/>
        </p:blipFill>
        <p:spPr>
          <a:xfrm>
            <a:off x="2702517" y="3032331"/>
            <a:ext cx="2362200" cy="20383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 xmlns:a16="http://schemas.microsoft.com/office/drawing/2014/main" id="{50E4EEA1-45AD-4B37-97C3-676C9D511561}"/>
              </a:ext>
            </a:extLst>
          </p:cNvPr>
          <p:cNvPicPr>
            <a:picLocks noChangeAspect="1"/>
          </p:cNvPicPr>
          <p:nvPr/>
        </p:nvPicPr>
        <p:blipFill>
          <a:blip r:embed="rId4" cstate="print"/>
          <a:stretch>
            <a:fillRect/>
          </a:stretch>
        </p:blipFill>
        <p:spPr>
          <a:xfrm>
            <a:off x="4652080" y="4556839"/>
            <a:ext cx="3306143" cy="1107283"/>
          </a:xfrm>
          <a:prstGeom prst="rect">
            <a:avLst/>
          </a:prstGeom>
        </p:spPr>
      </p:pic>
      <p:pic>
        <p:nvPicPr>
          <p:cNvPr id="11" name="Picture 10">
            <a:extLst>
              <a:ext uri="{FF2B5EF4-FFF2-40B4-BE49-F238E27FC236}">
                <a16:creationId xmlns="" xmlns:a16="http://schemas.microsoft.com/office/drawing/2014/main" id="{8B1A7BAE-2479-4E4E-8ED1-68B5B9F3D431}"/>
              </a:ext>
            </a:extLst>
          </p:cNvPr>
          <p:cNvPicPr>
            <a:picLocks noChangeAspect="1"/>
          </p:cNvPicPr>
          <p:nvPr/>
        </p:nvPicPr>
        <p:blipFill>
          <a:blip r:embed="rId5" cstate="print"/>
          <a:stretch>
            <a:fillRect/>
          </a:stretch>
        </p:blipFill>
        <p:spPr>
          <a:xfrm>
            <a:off x="4652080" y="2811607"/>
            <a:ext cx="3302992" cy="1106228"/>
          </a:xfrm>
          <a:prstGeom prst="rect">
            <a:avLst/>
          </a:prstGeom>
        </p:spPr>
      </p:pic>
      <p:pic>
        <p:nvPicPr>
          <p:cNvPr id="12" name="Picture 11">
            <a:extLst>
              <a:ext uri="{FF2B5EF4-FFF2-40B4-BE49-F238E27FC236}">
                <a16:creationId xmlns="" xmlns:a16="http://schemas.microsoft.com/office/drawing/2014/main" id="{AC5FDFAE-E41C-4F99-96BC-72CFFC43903E}"/>
              </a:ext>
            </a:extLst>
          </p:cNvPr>
          <p:cNvPicPr>
            <a:picLocks noChangeAspect="1"/>
          </p:cNvPicPr>
          <p:nvPr/>
        </p:nvPicPr>
        <p:blipFill>
          <a:blip r:embed="rId6" cstate="print"/>
          <a:stretch>
            <a:fillRect/>
          </a:stretch>
        </p:blipFill>
        <p:spPr>
          <a:xfrm>
            <a:off x="8729865" y="3711318"/>
            <a:ext cx="1800225" cy="89535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 xmlns:a16="http://schemas.microsoft.com/office/drawing/2014/main" id="{6F35DFDA-94A3-466C-B59E-B75613484541}"/>
              </a:ext>
            </a:extLst>
          </p:cNvPr>
          <p:cNvPicPr>
            <a:picLocks noChangeAspect="1"/>
          </p:cNvPicPr>
          <p:nvPr/>
        </p:nvPicPr>
        <p:blipFill rotWithShape="1">
          <a:blip r:embed="rId7" cstate="print"/>
          <a:srcRect r="80042" b="65311"/>
          <a:stretch/>
        </p:blipFill>
        <p:spPr>
          <a:xfrm>
            <a:off x="1946330" y="3067367"/>
            <a:ext cx="2433234" cy="23789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608562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7871DA3-3647-435A-BDD9-8B7E9C8D626B}"/>
              </a:ext>
            </a:extLst>
          </p:cNvPr>
          <p:cNvSpPr>
            <a:spLocks noGrp="1"/>
          </p:cNvSpPr>
          <p:nvPr>
            <p:ph idx="1"/>
          </p:nvPr>
        </p:nvSpPr>
        <p:spPr/>
        <p:txBody>
          <a:bodyPr/>
          <a:lstStyle/>
          <a:p>
            <a:r>
              <a:rPr lang="en-US" dirty="0"/>
              <a:t>Similarly create Hierarchical Date dimension as shown below</a:t>
            </a:r>
          </a:p>
        </p:txBody>
      </p:sp>
      <p:sp>
        <p:nvSpPr>
          <p:cNvPr id="3" name="Title 2">
            <a:extLst>
              <a:ext uri="{FF2B5EF4-FFF2-40B4-BE49-F238E27FC236}">
                <a16:creationId xmlns="" xmlns:a16="http://schemas.microsoft.com/office/drawing/2014/main" id="{483841FF-9202-4F43-B1CA-E021675619FE}"/>
              </a:ext>
            </a:extLst>
          </p:cNvPr>
          <p:cNvSpPr>
            <a:spLocks noGrp="1"/>
          </p:cNvSpPr>
          <p:nvPr>
            <p:ph type="title"/>
          </p:nvPr>
        </p:nvSpPr>
        <p:spPr/>
        <p:txBody>
          <a:bodyPr>
            <a:normAutofit fontScale="90000"/>
          </a:bodyPr>
          <a:lstStyle/>
          <a:p>
            <a:r>
              <a:rPr lang="en-US" dirty="0"/>
              <a:t>Create Hierarchical Dimensions</a:t>
            </a:r>
          </a:p>
        </p:txBody>
      </p:sp>
      <p:pic>
        <p:nvPicPr>
          <p:cNvPr id="4" name="Picture 3">
            <a:extLst>
              <a:ext uri="{FF2B5EF4-FFF2-40B4-BE49-F238E27FC236}">
                <a16:creationId xmlns="" xmlns:a16="http://schemas.microsoft.com/office/drawing/2014/main" id="{D48A4498-CB55-4B6D-8853-E006BCDC249C}"/>
              </a:ext>
            </a:extLst>
          </p:cNvPr>
          <p:cNvPicPr>
            <a:picLocks noChangeAspect="1"/>
          </p:cNvPicPr>
          <p:nvPr/>
        </p:nvPicPr>
        <p:blipFill>
          <a:blip r:embed="rId2" cstate="print"/>
          <a:stretch>
            <a:fillRect/>
          </a:stretch>
        </p:blipFill>
        <p:spPr>
          <a:xfrm>
            <a:off x="4868815" y="2760947"/>
            <a:ext cx="2454369" cy="1336106"/>
          </a:xfrm>
          <a:prstGeom prst="rect">
            <a:avLst/>
          </a:prstGeom>
        </p:spPr>
      </p:pic>
    </p:spTree>
    <p:extLst>
      <p:ext uri="{BB962C8B-B14F-4D97-AF65-F5344CB8AC3E}">
        <p14:creationId xmlns:p14="http://schemas.microsoft.com/office/powerpoint/2010/main" xmlns="" val="5237528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A60C80C-2D19-4155-9634-D93500362AAF}"/>
              </a:ext>
            </a:extLst>
          </p:cNvPr>
          <p:cNvSpPr>
            <a:spLocks noGrp="1"/>
          </p:cNvSpPr>
          <p:nvPr>
            <p:ph idx="1"/>
          </p:nvPr>
        </p:nvSpPr>
        <p:spPr/>
        <p:txBody>
          <a:bodyPr/>
          <a:lstStyle/>
          <a:p>
            <a:r>
              <a:rPr lang="en-US" dirty="0"/>
              <a:t>Add new dimension using field </a:t>
            </a:r>
            <a:r>
              <a:rPr lang="en-US" dirty="0" err="1"/>
              <a:t>Employee.FirstName</a:t>
            </a:r>
            <a:endParaRPr lang="en-US" dirty="0"/>
          </a:p>
        </p:txBody>
      </p:sp>
      <p:sp>
        <p:nvSpPr>
          <p:cNvPr id="3" name="Title 2">
            <a:extLst>
              <a:ext uri="{FF2B5EF4-FFF2-40B4-BE49-F238E27FC236}">
                <a16:creationId xmlns="" xmlns:a16="http://schemas.microsoft.com/office/drawing/2014/main" id="{DFC4C304-C919-4625-AAEE-66673AD90C8F}"/>
              </a:ext>
            </a:extLst>
          </p:cNvPr>
          <p:cNvSpPr>
            <a:spLocks noGrp="1"/>
          </p:cNvSpPr>
          <p:nvPr>
            <p:ph type="title"/>
          </p:nvPr>
        </p:nvSpPr>
        <p:spPr/>
        <p:txBody>
          <a:bodyPr>
            <a:normAutofit fontScale="90000"/>
          </a:bodyPr>
          <a:lstStyle/>
          <a:p>
            <a:r>
              <a:rPr lang="en-US" dirty="0"/>
              <a:t>Create Relational Dimension</a:t>
            </a:r>
          </a:p>
        </p:txBody>
      </p:sp>
      <p:pic>
        <p:nvPicPr>
          <p:cNvPr id="4" name="Picture 3">
            <a:extLst>
              <a:ext uri="{FF2B5EF4-FFF2-40B4-BE49-F238E27FC236}">
                <a16:creationId xmlns="" xmlns:a16="http://schemas.microsoft.com/office/drawing/2014/main" id="{B1ED5A87-88DB-438A-8F08-8CA22BBFCBAF}"/>
              </a:ext>
            </a:extLst>
          </p:cNvPr>
          <p:cNvPicPr>
            <a:picLocks noChangeAspect="1"/>
          </p:cNvPicPr>
          <p:nvPr/>
        </p:nvPicPr>
        <p:blipFill>
          <a:blip r:embed="rId2" cstate="print"/>
          <a:stretch>
            <a:fillRect/>
          </a:stretch>
        </p:blipFill>
        <p:spPr>
          <a:xfrm>
            <a:off x="4439213" y="3167247"/>
            <a:ext cx="3130174" cy="1048348"/>
          </a:xfrm>
          <a:prstGeom prst="rect">
            <a:avLst/>
          </a:prstGeom>
        </p:spPr>
      </p:pic>
      <p:pic>
        <p:nvPicPr>
          <p:cNvPr id="5" name="Picture 4">
            <a:extLst>
              <a:ext uri="{FF2B5EF4-FFF2-40B4-BE49-F238E27FC236}">
                <a16:creationId xmlns="" xmlns:a16="http://schemas.microsoft.com/office/drawing/2014/main" id="{74E148F6-34C5-43F2-AC48-57DAE9F1C3E2}"/>
              </a:ext>
            </a:extLst>
          </p:cNvPr>
          <p:cNvPicPr>
            <a:picLocks noChangeAspect="1"/>
          </p:cNvPicPr>
          <p:nvPr/>
        </p:nvPicPr>
        <p:blipFill>
          <a:blip r:embed="rId3" cstate="print"/>
          <a:stretch>
            <a:fillRect/>
          </a:stretch>
        </p:blipFill>
        <p:spPr>
          <a:xfrm>
            <a:off x="7737608" y="2935071"/>
            <a:ext cx="2160982" cy="152069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 xmlns:a16="http://schemas.microsoft.com/office/drawing/2014/main" id="{7A20E158-B60C-4A9F-B046-49458C3B16C7}"/>
              </a:ext>
            </a:extLst>
          </p:cNvPr>
          <p:cNvPicPr>
            <a:picLocks noChangeAspect="1"/>
          </p:cNvPicPr>
          <p:nvPr/>
        </p:nvPicPr>
        <p:blipFill rotWithShape="1">
          <a:blip r:embed="rId4" cstate="print"/>
          <a:srcRect r="80625" b="70278"/>
          <a:stretch/>
        </p:blipFill>
        <p:spPr>
          <a:xfrm>
            <a:off x="1865607" y="2672246"/>
            <a:ext cx="2362200" cy="2038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428560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0280BE9-C298-40E4-836E-BE221E77C380}"/>
              </a:ext>
            </a:extLst>
          </p:cNvPr>
          <p:cNvSpPr>
            <a:spLocks noGrp="1"/>
          </p:cNvSpPr>
          <p:nvPr>
            <p:ph idx="1"/>
          </p:nvPr>
        </p:nvSpPr>
        <p:spPr>
          <a:xfrm>
            <a:off x="838200" y="1643174"/>
            <a:ext cx="10515600" cy="4351338"/>
          </a:xfrm>
        </p:spPr>
        <p:txBody>
          <a:bodyPr/>
          <a:lstStyle/>
          <a:p>
            <a:r>
              <a:rPr lang="en-US" dirty="0"/>
              <a:t>Rename Dimension name selecting properties option</a:t>
            </a:r>
          </a:p>
          <a:p>
            <a:r>
              <a:rPr lang="en-US" dirty="0"/>
              <a:t>Also, change type of dimension from STANDARD to PARENT-CHILD</a:t>
            </a:r>
          </a:p>
        </p:txBody>
      </p:sp>
      <p:sp>
        <p:nvSpPr>
          <p:cNvPr id="3" name="Title 2">
            <a:extLst>
              <a:ext uri="{FF2B5EF4-FFF2-40B4-BE49-F238E27FC236}">
                <a16:creationId xmlns="" xmlns:a16="http://schemas.microsoft.com/office/drawing/2014/main" id="{B95D4703-DB4A-4147-B337-48D8624B1AD4}"/>
              </a:ext>
            </a:extLst>
          </p:cNvPr>
          <p:cNvSpPr>
            <a:spLocks noGrp="1"/>
          </p:cNvSpPr>
          <p:nvPr>
            <p:ph type="title"/>
          </p:nvPr>
        </p:nvSpPr>
        <p:spPr/>
        <p:txBody>
          <a:bodyPr>
            <a:normAutofit fontScale="90000"/>
          </a:bodyPr>
          <a:lstStyle/>
          <a:p>
            <a:r>
              <a:rPr lang="en-US" dirty="0"/>
              <a:t>Create Relational Dimension</a:t>
            </a:r>
          </a:p>
        </p:txBody>
      </p:sp>
      <p:pic>
        <p:nvPicPr>
          <p:cNvPr id="5" name="Picture 4">
            <a:extLst>
              <a:ext uri="{FF2B5EF4-FFF2-40B4-BE49-F238E27FC236}">
                <a16:creationId xmlns="" xmlns:a16="http://schemas.microsoft.com/office/drawing/2014/main" id="{F6B53EF4-0977-44BC-8158-99365139261D}"/>
              </a:ext>
            </a:extLst>
          </p:cNvPr>
          <p:cNvPicPr>
            <a:picLocks noChangeAspect="1"/>
          </p:cNvPicPr>
          <p:nvPr/>
        </p:nvPicPr>
        <p:blipFill rotWithShape="1">
          <a:blip r:embed="rId2" cstate="print"/>
          <a:srcRect r="80625" b="66780"/>
          <a:stretch/>
        </p:blipFill>
        <p:spPr>
          <a:xfrm>
            <a:off x="2132888" y="2823869"/>
            <a:ext cx="2362201" cy="227825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 xmlns:a16="http://schemas.microsoft.com/office/drawing/2014/main" id="{25A2B470-05AE-4C7C-8D1E-5A09A8D07B46}"/>
              </a:ext>
            </a:extLst>
          </p:cNvPr>
          <p:cNvPicPr>
            <a:picLocks noChangeAspect="1"/>
          </p:cNvPicPr>
          <p:nvPr/>
        </p:nvPicPr>
        <p:blipFill rotWithShape="1">
          <a:blip r:embed="rId3" cstate="print"/>
          <a:srcRect l="37882" t="33856" r="37839" b="38224"/>
          <a:stretch/>
        </p:blipFill>
        <p:spPr>
          <a:xfrm>
            <a:off x="5184184" y="3005597"/>
            <a:ext cx="2960176" cy="191479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 xmlns:a16="http://schemas.microsoft.com/office/drawing/2014/main" id="{B6F3BE38-F747-4F82-B2D6-658F435121A9}"/>
              </a:ext>
            </a:extLst>
          </p:cNvPr>
          <p:cNvPicPr>
            <a:picLocks noChangeAspect="1"/>
          </p:cNvPicPr>
          <p:nvPr/>
        </p:nvPicPr>
        <p:blipFill>
          <a:blip r:embed="rId4" cstate="print"/>
          <a:stretch>
            <a:fillRect/>
          </a:stretch>
        </p:blipFill>
        <p:spPr>
          <a:xfrm>
            <a:off x="8738170" y="3003865"/>
            <a:ext cx="2960177" cy="191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4070515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FEB5B14-EC42-4F4C-958D-762188BDE22F}"/>
              </a:ext>
            </a:extLst>
          </p:cNvPr>
          <p:cNvSpPr>
            <a:spLocks noGrp="1"/>
          </p:cNvSpPr>
          <p:nvPr>
            <p:ph type="title"/>
          </p:nvPr>
        </p:nvSpPr>
        <p:spPr/>
        <p:txBody>
          <a:bodyPr>
            <a:normAutofit fontScale="90000"/>
          </a:bodyPr>
          <a:lstStyle/>
          <a:p>
            <a:r>
              <a:rPr lang="en-US" dirty="0"/>
              <a:t>Create Relational Dimension</a:t>
            </a:r>
          </a:p>
        </p:txBody>
      </p:sp>
      <p:sp>
        <p:nvSpPr>
          <p:cNvPr id="7" name="Content Placeholder 6">
            <a:extLst>
              <a:ext uri="{FF2B5EF4-FFF2-40B4-BE49-F238E27FC236}">
                <a16:creationId xmlns="" xmlns:a16="http://schemas.microsoft.com/office/drawing/2014/main" id="{2D997188-FFAF-4573-B673-1C7E3C09DDA6}"/>
              </a:ext>
            </a:extLst>
          </p:cNvPr>
          <p:cNvSpPr>
            <a:spLocks noGrp="1"/>
          </p:cNvSpPr>
          <p:nvPr>
            <p:ph idx="1"/>
          </p:nvPr>
        </p:nvSpPr>
        <p:spPr/>
        <p:txBody>
          <a:bodyPr/>
          <a:lstStyle/>
          <a:p>
            <a:r>
              <a:rPr lang="en-US" dirty="0"/>
              <a:t>Right click level item and select properties</a:t>
            </a:r>
          </a:p>
        </p:txBody>
      </p:sp>
      <p:pic>
        <p:nvPicPr>
          <p:cNvPr id="8" name="Picture 7">
            <a:extLst>
              <a:ext uri="{FF2B5EF4-FFF2-40B4-BE49-F238E27FC236}">
                <a16:creationId xmlns="" xmlns:a16="http://schemas.microsoft.com/office/drawing/2014/main" id="{D22641D4-AC7A-473C-9BCB-4E05867E3873}"/>
              </a:ext>
            </a:extLst>
          </p:cNvPr>
          <p:cNvPicPr>
            <a:picLocks noChangeAspect="1"/>
          </p:cNvPicPr>
          <p:nvPr/>
        </p:nvPicPr>
        <p:blipFill>
          <a:blip r:embed="rId2" cstate="print"/>
          <a:stretch>
            <a:fillRect/>
          </a:stretch>
        </p:blipFill>
        <p:spPr>
          <a:xfrm>
            <a:off x="2932851" y="2338759"/>
            <a:ext cx="3751397" cy="3584256"/>
          </a:xfrm>
          <a:prstGeom prst="rect">
            <a:avLst/>
          </a:prstGeom>
        </p:spPr>
      </p:pic>
      <p:pic>
        <p:nvPicPr>
          <p:cNvPr id="9" name="Picture 8">
            <a:extLst>
              <a:ext uri="{FF2B5EF4-FFF2-40B4-BE49-F238E27FC236}">
                <a16:creationId xmlns="" xmlns:a16="http://schemas.microsoft.com/office/drawing/2014/main" id="{F30A8D4F-7C0B-4514-9DFE-D33B2176DD25}"/>
              </a:ext>
            </a:extLst>
          </p:cNvPr>
          <p:cNvPicPr>
            <a:picLocks noChangeAspect="1"/>
          </p:cNvPicPr>
          <p:nvPr/>
        </p:nvPicPr>
        <p:blipFill rotWithShape="1">
          <a:blip r:embed="rId3" cstate="print"/>
          <a:srcRect l="34258" t="21243" r="25763" b="25311"/>
          <a:stretch/>
        </p:blipFill>
        <p:spPr>
          <a:xfrm>
            <a:off x="7167966" y="2383765"/>
            <a:ext cx="4874218" cy="3665349"/>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 xmlns:a16="http://schemas.microsoft.com/office/drawing/2014/main" id="{7463BE9D-81DA-4E7C-8464-A46E065051D4}"/>
              </a:ext>
            </a:extLst>
          </p:cNvPr>
          <p:cNvPicPr>
            <a:picLocks noChangeAspect="1"/>
          </p:cNvPicPr>
          <p:nvPr/>
        </p:nvPicPr>
        <p:blipFill rotWithShape="1">
          <a:blip r:embed="rId4" cstate="print"/>
          <a:srcRect r="81250" b="65537"/>
          <a:stretch/>
        </p:blipFill>
        <p:spPr>
          <a:xfrm>
            <a:off x="163133" y="2949141"/>
            <a:ext cx="2286000" cy="236349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 xmlns:a16="http://schemas.microsoft.com/office/drawing/2014/main" id="{EC468FDC-1F54-40D0-90EC-F685808A4357}"/>
              </a:ext>
            </a:extLst>
          </p:cNvPr>
          <p:cNvPicPr>
            <a:picLocks noChangeAspect="1"/>
          </p:cNvPicPr>
          <p:nvPr/>
        </p:nvPicPr>
        <p:blipFill>
          <a:blip r:embed="rId5" cstate="print"/>
          <a:stretch>
            <a:fillRect/>
          </a:stretch>
        </p:blipFill>
        <p:spPr>
          <a:xfrm>
            <a:off x="3368563" y="2203959"/>
            <a:ext cx="4972953" cy="4024959"/>
          </a:xfrm>
          <a:prstGeom prst="rect">
            <a:avLst/>
          </a:prstGeom>
        </p:spPr>
      </p:pic>
    </p:spTree>
    <p:extLst>
      <p:ext uri="{BB962C8B-B14F-4D97-AF65-F5344CB8AC3E}">
        <p14:creationId xmlns:p14="http://schemas.microsoft.com/office/powerpoint/2010/main" xmlns="" val="3000507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8"/>
                                        </p:tgtEl>
                                        <p:attrNameLst>
                                          <p:attrName>style.opacity</p:attrName>
                                        </p:attrNameLst>
                                      </p:cBhvr>
                                      <p:to>
                                        <p:strVal val="0.25"/>
                                      </p:to>
                                    </p:set>
                                    <p:animEffect filter="image" prLst="opacity: 0.25">
                                      <p:cBhvr rctx="IE">
                                        <p:cTn id="17" dur="indefinite"/>
                                        <p:tgtEl>
                                          <p:spTgt spid="8"/>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9" presetClass="emph" presetSubtype="0" nodeType="withEffect">
                                  <p:stCondLst>
                                    <p:cond delay="0"/>
                                  </p:stCondLst>
                                  <p:childTnLst>
                                    <p:set>
                                      <p:cBhvr>
                                        <p:cTn id="22" dur="indefinite"/>
                                        <p:tgtEl>
                                          <p:spTgt spid="10"/>
                                        </p:tgtEl>
                                        <p:attrNameLst>
                                          <p:attrName>style.opacity</p:attrName>
                                        </p:attrNameLst>
                                      </p:cBhvr>
                                      <p:to>
                                        <p:strVal val="0.25"/>
                                      </p:to>
                                    </p:set>
                                    <p:animEffect filter="image" prLst="opacity: 0.25">
                                      <p:cBhvr rctx="IE">
                                        <p:cTn id="23" dur="indefinite"/>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74E8EF26-FE78-401A-BD8E-66FA72BEE728}"/>
              </a:ext>
            </a:extLst>
          </p:cNvPr>
          <p:cNvPicPr>
            <a:picLocks noGrp="1" noChangeAspect="1"/>
          </p:cNvPicPr>
          <p:nvPr>
            <p:ph idx="1"/>
          </p:nvPr>
        </p:nvPicPr>
        <p:blipFill>
          <a:blip r:embed="rId2" cstate="print"/>
          <a:stretch>
            <a:fillRect/>
          </a:stretch>
        </p:blipFill>
        <p:spPr>
          <a:xfrm>
            <a:off x="6808236" y="4009312"/>
            <a:ext cx="4153626" cy="2307570"/>
          </a:xfrm>
          <a:prstGeom prst="rect">
            <a:avLst/>
          </a:prstGeom>
        </p:spPr>
      </p:pic>
      <p:sp>
        <p:nvSpPr>
          <p:cNvPr id="3" name="Title 2">
            <a:extLst>
              <a:ext uri="{FF2B5EF4-FFF2-40B4-BE49-F238E27FC236}">
                <a16:creationId xmlns="" xmlns:a16="http://schemas.microsoft.com/office/drawing/2014/main" id="{982F3199-0748-4ADE-A5F1-164A31EF1517}"/>
              </a:ext>
            </a:extLst>
          </p:cNvPr>
          <p:cNvSpPr>
            <a:spLocks noGrp="1"/>
          </p:cNvSpPr>
          <p:nvPr>
            <p:ph type="title"/>
          </p:nvPr>
        </p:nvSpPr>
        <p:spPr/>
        <p:txBody>
          <a:bodyPr>
            <a:normAutofit fontScale="90000"/>
          </a:bodyPr>
          <a:lstStyle/>
          <a:p>
            <a:r>
              <a:rPr lang="en-US" dirty="0"/>
              <a:t>Create Relational Dimension</a:t>
            </a:r>
          </a:p>
        </p:txBody>
      </p:sp>
      <p:pic>
        <p:nvPicPr>
          <p:cNvPr id="5" name="Picture 4">
            <a:extLst>
              <a:ext uri="{FF2B5EF4-FFF2-40B4-BE49-F238E27FC236}">
                <a16:creationId xmlns="" xmlns:a16="http://schemas.microsoft.com/office/drawing/2014/main" id="{FD82AACB-DA25-4EC5-8224-DE290CF7FDFB}"/>
              </a:ext>
            </a:extLst>
          </p:cNvPr>
          <p:cNvPicPr>
            <a:picLocks noChangeAspect="1"/>
          </p:cNvPicPr>
          <p:nvPr/>
        </p:nvPicPr>
        <p:blipFill rotWithShape="1">
          <a:blip r:embed="rId3" cstate="print"/>
          <a:srcRect l="34258" t="20904" r="21759" b="25198"/>
          <a:stretch/>
        </p:blipFill>
        <p:spPr>
          <a:xfrm>
            <a:off x="139485" y="1844298"/>
            <a:ext cx="5362414" cy="369634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 xmlns:a16="http://schemas.microsoft.com/office/drawing/2014/main" id="{92D558B8-5713-47AF-B0ED-B7C16B08EB9C}"/>
              </a:ext>
            </a:extLst>
          </p:cNvPr>
          <p:cNvPicPr>
            <a:picLocks noChangeAspect="1"/>
          </p:cNvPicPr>
          <p:nvPr/>
        </p:nvPicPr>
        <p:blipFill>
          <a:blip r:embed="rId4" cstate="print"/>
          <a:stretch>
            <a:fillRect/>
          </a:stretch>
        </p:blipFill>
        <p:spPr>
          <a:xfrm>
            <a:off x="6808236" y="1309607"/>
            <a:ext cx="4153626" cy="2307570"/>
          </a:xfrm>
          <a:prstGeom prst="rect">
            <a:avLst/>
          </a:prstGeom>
        </p:spPr>
      </p:pic>
      <p:pic>
        <p:nvPicPr>
          <p:cNvPr id="8" name="Picture 7">
            <a:extLst>
              <a:ext uri="{FF2B5EF4-FFF2-40B4-BE49-F238E27FC236}">
                <a16:creationId xmlns="" xmlns:a16="http://schemas.microsoft.com/office/drawing/2014/main" id="{4606A188-C4CA-4F92-AE78-BC058B978D70}"/>
              </a:ext>
            </a:extLst>
          </p:cNvPr>
          <p:cNvPicPr>
            <a:picLocks noChangeAspect="1"/>
          </p:cNvPicPr>
          <p:nvPr/>
        </p:nvPicPr>
        <p:blipFill>
          <a:blip r:embed="rId5" cstate="print"/>
          <a:stretch>
            <a:fillRect/>
          </a:stretch>
        </p:blipFill>
        <p:spPr>
          <a:xfrm>
            <a:off x="3634661" y="1539875"/>
            <a:ext cx="5169183" cy="4938873"/>
          </a:xfrm>
          <a:prstGeom prst="rect">
            <a:avLst/>
          </a:prstGeom>
        </p:spPr>
      </p:pic>
    </p:spTree>
    <p:extLst>
      <p:ext uri="{BB962C8B-B14F-4D97-AF65-F5344CB8AC3E}">
        <p14:creationId xmlns:p14="http://schemas.microsoft.com/office/powerpoint/2010/main" xmlns="" val="652401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6"/>
                                        </p:tgtEl>
                                        <p:attrNameLst>
                                          <p:attrName>style.opacity</p:attrName>
                                        </p:attrNameLst>
                                      </p:cBhvr>
                                      <p:to>
                                        <p:strVal val="0.25"/>
                                      </p:to>
                                    </p:set>
                                    <p:animEffect filter="image" prLst="opacity: 0.25">
                                      <p:cBhvr rctx="IE">
                                        <p:cTn id="17" dur="indefinite"/>
                                        <p:tgtEl>
                                          <p:spTgt spid="6"/>
                                        </p:tgtEl>
                                      </p:cBhvr>
                                    </p:animEffect>
                                  </p:childTnLst>
                                </p:cTn>
                              </p:par>
                              <p:par>
                                <p:cTn id="18" presetID="9" presetClass="emph" presetSubtype="0" nodeType="withEffect">
                                  <p:stCondLst>
                                    <p:cond delay="0"/>
                                  </p:stCondLst>
                                  <p:childTnLst>
                                    <p:set>
                                      <p:cBhvr>
                                        <p:cTn id="19" dur="indefinite"/>
                                        <p:tgtEl>
                                          <p:spTgt spid="7"/>
                                        </p:tgtEl>
                                        <p:attrNameLst>
                                          <p:attrName>style.opacity</p:attrName>
                                        </p:attrNameLst>
                                      </p:cBhvr>
                                      <p:to>
                                        <p:strVal val="0.25"/>
                                      </p:to>
                                    </p:set>
                                    <p:animEffect filter="image" prLst="opacity: 0.25">
                                      <p:cBhvr rctx="IE">
                                        <p:cTn id="20" dur="indefinite"/>
                                        <p:tgtEl>
                                          <p:spTgt spid="7"/>
                                        </p:tgtEl>
                                      </p:cBhvr>
                                    </p:animEffect>
                                  </p:childTnLst>
                                </p:cTn>
                              </p:par>
                              <p:par>
                                <p:cTn id="21" presetID="9" presetClass="emph" presetSubtype="0" nodeType="withEffect">
                                  <p:stCondLst>
                                    <p:cond delay="0"/>
                                  </p:stCondLst>
                                  <p:childTnLst>
                                    <p:set>
                                      <p:cBhvr>
                                        <p:cTn id="22" dur="indefinite"/>
                                        <p:tgtEl>
                                          <p:spTgt spid="5"/>
                                        </p:tgtEl>
                                        <p:attrNameLst>
                                          <p:attrName>style.opacity</p:attrName>
                                        </p:attrNameLst>
                                      </p:cBhvr>
                                      <p:to>
                                        <p:strVal val="0.25"/>
                                      </p:to>
                                    </p:set>
                                    <p:animEffect filter="image" prLst="opacity: 0.25">
                                      <p:cBhvr rctx="IE">
                                        <p:cTn id="23" dur="indefinite"/>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1232F7E-7053-43E8-8B0D-A3F7F2AEB40A}"/>
              </a:ext>
            </a:extLst>
          </p:cNvPr>
          <p:cNvSpPr>
            <a:spLocks noGrp="1"/>
          </p:cNvSpPr>
          <p:nvPr>
            <p:ph idx="1"/>
          </p:nvPr>
        </p:nvSpPr>
        <p:spPr/>
        <p:txBody>
          <a:bodyPr/>
          <a:lstStyle/>
          <a:p>
            <a:r>
              <a:rPr lang="en-US" dirty="0"/>
              <a:t>Create measures for </a:t>
            </a:r>
          </a:p>
          <a:p>
            <a:pPr lvl="1"/>
            <a:r>
              <a:rPr lang="en-US" dirty="0"/>
              <a:t>Sum of Order Quantity </a:t>
            </a:r>
          </a:p>
          <a:p>
            <a:pPr lvl="1"/>
            <a:r>
              <a:rPr lang="en-US" dirty="0"/>
              <a:t>Sum of Sale</a:t>
            </a:r>
          </a:p>
        </p:txBody>
      </p:sp>
      <p:sp>
        <p:nvSpPr>
          <p:cNvPr id="3" name="Title 2">
            <a:extLst>
              <a:ext uri="{FF2B5EF4-FFF2-40B4-BE49-F238E27FC236}">
                <a16:creationId xmlns="" xmlns:a16="http://schemas.microsoft.com/office/drawing/2014/main" id="{6590894D-9C73-4D5E-9DAA-DE742D3F7138}"/>
              </a:ext>
            </a:extLst>
          </p:cNvPr>
          <p:cNvSpPr>
            <a:spLocks noGrp="1"/>
          </p:cNvSpPr>
          <p:nvPr>
            <p:ph type="title"/>
          </p:nvPr>
        </p:nvSpPr>
        <p:spPr/>
        <p:txBody>
          <a:bodyPr>
            <a:normAutofit fontScale="90000"/>
          </a:bodyPr>
          <a:lstStyle/>
          <a:p>
            <a:r>
              <a:rPr lang="en-US" dirty="0"/>
              <a:t>Create Measures</a:t>
            </a:r>
          </a:p>
        </p:txBody>
      </p:sp>
      <p:pic>
        <p:nvPicPr>
          <p:cNvPr id="6" name="Picture 5">
            <a:extLst>
              <a:ext uri="{FF2B5EF4-FFF2-40B4-BE49-F238E27FC236}">
                <a16:creationId xmlns="" xmlns:a16="http://schemas.microsoft.com/office/drawing/2014/main" id="{5B1AED01-702D-4226-A518-9B80640496A5}"/>
              </a:ext>
            </a:extLst>
          </p:cNvPr>
          <p:cNvPicPr>
            <a:picLocks noChangeAspect="1"/>
          </p:cNvPicPr>
          <p:nvPr/>
        </p:nvPicPr>
        <p:blipFill>
          <a:blip r:embed="rId2" cstate="print"/>
          <a:stretch>
            <a:fillRect/>
          </a:stretch>
        </p:blipFill>
        <p:spPr>
          <a:xfrm>
            <a:off x="1246094" y="2882024"/>
            <a:ext cx="4285689" cy="3634475"/>
          </a:xfrm>
          <a:prstGeom prst="rect">
            <a:avLst/>
          </a:prstGeom>
        </p:spPr>
      </p:pic>
      <p:pic>
        <p:nvPicPr>
          <p:cNvPr id="7" name="Picture 6">
            <a:extLst>
              <a:ext uri="{FF2B5EF4-FFF2-40B4-BE49-F238E27FC236}">
                <a16:creationId xmlns="" xmlns:a16="http://schemas.microsoft.com/office/drawing/2014/main" id="{A07EEFB6-CFFD-498A-A2DD-1CEBE0C26BDE}"/>
              </a:ext>
            </a:extLst>
          </p:cNvPr>
          <p:cNvPicPr>
            <a:picLocks noChangeAspect="1"/>
          </p:cNvPicPr>
          <p:nvPr/>
        </p:nvPicPr>
        <p:blipFill>
          <a:blip r:embed="rId3" cstate="print"/>
          <a:stretch>
            <a:fillRect/>
          </a:stretch>
        </p:blipFill>
        <p:spPr>
          <a:xfrm>
            <a:off x="6600828" y="2882024"/>
            <a:ext cx="4285689" cy="3634475"/>
          </a:xfrm>
          <a:prstGeom prst="rect">
            <a:avLst/>
          </a:prstGeom>
        </p:spPr>
      </p:pic>
    </p:spTree>
    <p:extLst>
      <p:ext uri="{BB962C8B-B14F-4D97-AF65-F5344CB8AC3E}">
        <p14:creationId xmlns:p14="http://schemas.microsoft.com/office/powerpoint/2010/main" xmlns="" val="56346245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F123E5F8-AE7C-44AD-A4C0-8E4A72F2381E}"/>
              </a:ext>
            </a:extLst>
          </p:cNvPr>
          <p:cNvSpPr>
            <a:spLocks noGrp="1"/>
          </p:cNvSpPr>
          <p:nvPr>
            <p:ph idx="1"/>
          </p:nvPr>
        </p:nvSpPr>
        <p:spPr/>
        <p:txBody>
          <a:bodyPr/>
          <a:lstStyle/>
          <a:p>
            <a:r>
              <a:rPr lang="en-US" dirty="0"/>
              <a:t>Click on build cube option to build the build from the schema</a:t>
            </a:r>
          </a:p>
        </p:txBody>
      </p:sp>
      <p:sp>
        <p:nvSpPr>
          <p:cNvPr id="3" name="Title 2">
            <a:extLst>
              <a:ext uri="{FF2B5EF4-FFF2-40B4-BE49-F238E27FC236}">
                <a16:creationId xmlns="" xmlns:a16="http://schemas.microsoft.com/office/drawing/2014/main" id="{D9BAA9E3-B707-40FD-9DD0-DBECF10AD81C}"/>
              </a:ext>
            </a:extLst>
          </p:cNvPr>
          <p:cNvSpPr>
            <a:spLocks noGrp="1"/>
          </p:cNvSpPr>
          <p:nvPr>
            <p:ph type="title"/>
          </p:nvPr>
        </p:nvSpPr>
        <p:spPr/>
        <p:txBody>
          <a:bodyPr>
            <a:normAutofit fontScale="90000"/>
          </a:bodyPr>
          <a:lstStyle/>
          <a:p>
            <a:r>
              <a:rPr lang="en-US" dirty="0"/>
              <a:t>Build Cube</a:t>
            </a:r>
          </a:p>
        </p:txBody>
      </p:sp>
      <p:pic>
        <p:nvPicPr>
          <p:cNvPr id="4" name="Picture 3">
            <a:extLst>
              <a:ext uri="{FF2B5EF4-FFF2-40B4-BE49-F238E27FC236}">
                <a16:creationId xmlns="" xmlns:a16="http://schemas.microsoft.com/office/drawing/2014/main" id="{415F0A1C-01A9-49F1-9AC3-F2B532AB8AB0}"/>
              </a:ext>
            </a:extLst>
          </p:cNvPr>
          <p:cNvPicPr>
            <a:picLocks noChangeAspect="1"/>
          </p:cNvPicPr>
          <p:nvPr/>
        </p:nvPicPr>
        <p:blipFill>
          <a:blip r:embed="rId2" cstate="print"/>
          <a:stretch>
            <a:fillRect/>
          </a:stretch>
        </p:blipFill>
        <p:spPr>
          <a:xfrm>
            <a:off x="2338387" y="2205037"/>
            <a:ext cx="7515225" cy="2447925"/>
          </a:xfrm>
          <a:prstGeom prst="rect">
            <a:avLst/>
          </a:prstGeom>
        </p:spPr>
      </p:pic>
    </p:spTree>
    <p:extLst>
      <p:ext uri="{BB962C8B-B14F-4D97-AF65-F5344CB8AC3E}">
        <p14:creationId xmlns:p14="http://schemas.microsoft.com/office/powerpoint/2010/main" xmlns="" val="37678286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DE14CF-6E41-426E-BC96-6A1A0C31815A}"/>
              </a:ext>
            </a:extLst>
          </p:cNvPr>
          <p:cNvSpPr>
            <a:spLocks noGrp="1"/>
          </p:cNvSpPr>
          <p:nvPr>
            <p:ph type="title"/>
          </p:nvPr>
        </p:nvSpPr>
        <p:spPr/>
        <p:txBody>
          <a:bodyPr>
            <a:normAutofit fontScale="90000"/>
          </a:bodyPr>
          <a:lstStyle/>
          <a:p>
            <a:r>
              <a:rPr lang="en-US" dirty="0"/>
              <a:t>Reports</a:t>
            </a:r>
          </a:p>
        </p:txBody>
      </p:sp>
      <p:sp>
        <p:nvSpPr>
          <p:cNvPr id="3" name="Footer Placeholder 2">
            <a:extLst>
              <a:ext uri="{FF2B5EF4-FFF2-40B4-BE49-F238E27FC236}">
                <a16:creationId xmlns="" xmlns:a16="http://schemas.microsoft.com/office/drawing/2014/main" id="{BE30EA14-8BE7-4063-95AA-3231044FDD02}"/>
              </a:ext>
            </a:extLst>
          </p:cNvPr>
          <p:cNvSpPr>
            <a:spLocks noGrp="1"/>
          </p:cNvSpPr>
          <p:nvPr>
            <p:ph type="ftr" sz="quarter" idx="11"/>
          </p:nvPr>
        </p:nvSpPr>
        <p:spPr/>
        <p:txBody>
          <a:bodyPr/>
          <a:lstStyle/>
          <a:p>
            <a:r>
              <a:rPr lang="en-US" dirty="0"/>
              <a:t>Unit I- Data Preprocessing</a:t>
            </a:r>
          </a:p>
        </p:txBody>
      </p:sp>
      <p:sp>
        <p:nvSpPr>
          <p:cNvPr id="4" name="Slide Number Placeholder 3">
            <a:extLst>
              <a:ext uri="{FF2B5EF4-FFF2-40B4-BE49-F238E27FC236}">
                <a16:creationId xmlns="" xmlns:a16="http://schemas.microsoft.com/office/drawing/2014/main" id="{EC49341B-4B7D-49B2-8046-2FB9D777D098}"/>
              </a:ext>
            </a:extLst>
          </p:cNvPr>
          <p:cNvSpPr>
            <a:spLocks noGrp="1"/>
          </p:cNvSpPr>
          <p:nvPr>
            <p:ph type="sldNum" sz="quarter" idx="12"/>
          </p:nvPr>
        </p:nvSpPr>
        <p:spPr/>
        <p:txBody>
          <a:bodyPr/>
          <a:lstStyle/>
          <a:p>
            <a:fld id="{6E18DBF4-37B7-4C4F-9728-A1C100B177EE}" type="slidenum">
              <a:rPr lang="en-US" smtClean="0"/>
              <a:pPr/>
              <a:t>18</a:t>
            </a:fld>
            <a:endParaRPr lang="en-US" dirty="0"/>
          </a:p>
        </p:txBody>
      </p:sp>
    </p:spTree>
    <p:extLst>
      <p:ext uri="{BB962C8B-B14F-4D97-AF65-F5344CB8AC3E}">
        <p14:creationId xmlns:p14="http://schemas.microsoft.com/office/powerpoint/2010/main" xmlns="" val="114638089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448645BC-04E4-4053-892B-82E464773E24}"/>
              </a:ext>
            </a:extLst>
          </p:cNvPr>
          <p:cNvSpPr>
            <a:spLocks noGrp="1"/>
          </p:cNvSpPr>
          <p:nvPr>
            <p:ph idx="1"/>
          </p:nvPr>
        </p:nvSpPr>
        <p:spPr/>
        <p:txBody>
          <a:bodyPr/>
          <a:lstStyle/>
          <a:p>
            <a:r>
              <a:rPr lang="en-US" dirty="0"/>
              <a:t>Add New Bar Chart to show total sales per category</a:t>
            </a:r>
          </a:p>
        </p:txBody>
      </p:sp>
      <p:sp>
        <p:nvSpPr>
          <p:cNvPr id="3" name="Title 2">
            <a:extLst>
              <a:ext uri="{FF2B5EF4-FFF2-40B4-BE49-F238E27FC236}">
                <a16:creationId xmlns="" xmlns:a16="http://schemas.microsoft.com/office/drawing/2014/main" id="{CBD133E7-7725-41C4-B8AE-47FE62C141B4}"/>
              </a:ext>
            </a:extLst>
          </p:cNvPr>
          <p:cNvSpPr>
            <a:spLocks noGrp="1"/>
          </p:cNvSpPr>
          <p:nvPr>
            <p:ph type="title"/>
          </p:nvPr>
        </p:nvSpPr>
        <p:spPr/>
        <p:txBody>
          <a:bodyPr>
            <a:normAutofit fontScale="90000"/>
          </a:bodyPr>
          <a:lstStyle/>
          <a:p>
            <a:r>
              <a:rPr lang="en-US" dirty="0"/>
              <a:t>Sales Per Category</a:t>
            </a:r>
          </a:p>
        </p:txBody>
      </p:sp>
      <p:pic>
        <p:nvPicPr>
          <p:cNvPr id="4" name="Picture 3">
            <a:extLst>
              <a:ext uri="{FF2B5EF4-FFF2-40B4-BE49-F238E27FC236}">
                <a16:creationId xmlns="" xmlns:a16="http://schemas.microsoft.com/office/drawing/2014/main" id="{2E160768-2398-42B5-BF75-9D9A5B2B87F3}"/>
              </a:ext>
            </a:extLst>
          </p:cNvPr>
          <p:cNvPicPr>
            <a:picLocks noChangeAspect="1"/>
          </p:cNvPicPr>
          <p:nvPr/>
        </p:nvPicPr>
        <p:blipFill>
          <a:blip r:embed="rId2" cstate="print"/>
          <a:stretch>
            <a:fillRect/>
          </a:stretch>
        </p:blipFill>
        <p:spPr>
          <a:xfrm>
            <a:off x="2893359" y="2464331"/>
            <a:ext cx="5562600" cy="3228975"/>
          </a:xfrm>
          <a:prstGeom prst="rect">
            <a:avLst/>
          </a:prstGeom>
        </p:spPr>
      </p:pic>
      <p:pic>
        <p:nvPicPr>
          <p:cNvPr id="5" name="Picture 4">
            <a:extLst>
              <a:ext uri="{FF2B5EF4-FFF2-40B4-BE49-F238E27FC236}">
                <a16:creationId xmlns="" xmlns:a16="http://schemas.microsoft.com/office/drawing/2014/main" id="{4CE20EAE-253E-45FE-B2AB-5DEC6B800686}"/>
              </a:ext>
            </a:extLst>
          </p:cNvPr>
          <p:cNvPicPr>
            <a:picLocks noChangeAspect="1"/>
          </p:cNvPicPr>
          <p:nvPr/>
        </p:nvPicPr>
        <p:blipFill>
          <a:blip r:embed="rId3" cstate="print"/>
          <a:stretch>
            <a:fillRect/>
          </a:stretch>
        </p:blipFill>
        <p:spPr>
          <a:xfrm>
            <a:off x="2893359" y="2464331"/>
            <a:ext cx="5562600" cy="3228975"/>
          </a:xfrm>
          <a:prstGeom prst="rect">
            <a:avLst/>
          </a:prstGeom>
        </p:spPr>
      </p:pic>
      <p:pic>
        <p:nvPicPr>
          <p:cNvPr id="6" name="Picture 5">
            <a:extLst>
              <a:ext uri="{FF2B5EF4-FFF2-40B4-BE49-F238E27FC236}">
                <a16:creationId xmlns="" xmlns:a16="http://schemas.microsoft.com/office/drawing/2014/main" id="{0E41178C-D83B-4428-BE16-B6B9A4AC5882}"/>
              </a:ext>
            </a:extLst>
          </p:cNvPr>
          <p:cNvPicPr>
            <a:picLocks noChangeAspect="1"/>
          </p:cNvPicPr>
          <p:nvPr/>
        </p:nvPicPr>
        <p:blipFill>
          <a:blip r:embed="rId4" cstate="print"/>
          <a:stretch>
            <a:fillRect/>
          </a:stretch>
        </p:blipFill>
        <p:spPr>
          <a:xfrm>
            <a:off x="2893359" y="2464330"/>
            <a:ext cx="5562600" cy="3228975"/>
          </a:xfrm>
          <a:prstGeom prst="rect">
            <a:avLst/>
          </a:prstGeom>
        </p:spPr>
      </p:pic>
      <p:pic>
        <p:nvPicPr>
          <p:cNvPr id="7" name="Picture 6">
            <a:extLst>
              <a:ext uri="{FF2B5EF4-FFF2-40B4-BE49-F238E27FC236}">
                <a16:creationId xmlns="" xmlns:a16="http://schemas.microsoft.com/office/drawing/2014/main" id="{A67A9D22-9C9F-40B5-B691-D502EE14671A}"/>
              </a:ext>
            </a:extLst>
          </p:cNvPr>
          <p:cNvPicPr>
            <a:picLocks noChangeAspect="1"/>
          </p:cNvPicPr>
          <p:nvPr/>
        </p:nvPicPr>
        <p:blipFill>
          <a:blip r:embed="rId5" cstate="print"/>
          <a:stretch>
            <a:fillRect/>
          </a:stretch>
        </p:blipFill>
        <p:spPr>
          <a:xfrm>
            <a:off x="1775012" y="2210882"/>
            <a:ext cx="8641976" cy="4509332"/>
          </a:xfrm>
          <a:prstGeom prst="rect">
            <a:avLst/>
          </a:prstGeom>
        </p:spPr>
      </p:pic>
    </p:spTree>
    <p:extLst>
      <p:ext uri="{BB962C8B-B14F-4D97-AF65-F5344CB8AC3E}">
        <p14:creationId xmlns:p14="http://schemas.microsoft.com/office/powerpoint/2010/main" xmlns="" val="28255779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5D5DBCED-C9AD-4891-AD01-B26C59B430A5}"/>
              </a:ext>
            </a:extLst>
          </p:cNvPr>
          <p:cNvSpPr>
            <a:spLocks noGrp="1"/>
          </p:cNvSpPr>
          <p:nvPr>
            <p:ph idx="1"/>
          </p:nvPr>
        </p:nvSpPr>
        <p:spPr/>
        <p:txBody>
          <a:bodyPr>
            <a:normAutofit/>
          </a:bodyPr>
          <a:lstStyle/>
          <a:p>
            <a:r>
              <a:rPr lang="en-US" dirty="0" smtClean="0"/>
              <a:t>Start </a:t>
            </a:r>
            <a:r>
              <a:rPr lang="en-US" dirty="0">
                <a:sym typeface="Wingdings" panose="05000000000000000000" pitchFamily="2" charset="2"/>
              </a:rPr>
              <a:t> </a:t>
            </a:r>
            <a:r>
              <a:rPr lang="en-US" dirty="0" smtClean="0">
                <a:sym typeface="Wingdings" panose="05000000000000000000" pitchFamily="2" charset="2"/>
              </a:rPr>
              <a:t>All Programs-&gt;XAMPP-&gt;XAMPP Control Panel</a:t>
            </a:r>
          </a:p>
          <a:p>
            <a:endParaRPr lang="en-US" dirty="0">
              <a:sym typeface="Wingdings" panose="05000000000000000000" pitchFamily="2" charset="2"/>
            </a:endParaRPr>
          </a:p>
        </p:txBody>
      </p:sp>
      <p:sp>
        <p:nvSpPr>
          <p:cNvPr id="3" name="Title 2">
            <a:extLst>
              <a:ext uri="{FF2B5EF4-FFF2-40B4-BE49-F238E27FC236}">
                <a16:creationId xmlns="" xmlns:a16="http://schemas.microsoft.com/office/drawing/2014/main" id="{39F45B29-843A-4CA9-9D03-DA0AC495537F}"/>
              </a:ext>
            </a:extLst>
          </p:cNvPr>
          <p:cNvSpPr>
            <a:spLocks noGrp="1"/>
          </p:cNvSpPr>
          <p:nvPr>
            <p:ph type="title"/>
          </p:nvPr>
        </p:nvSpPr>
        <p:spPr/>
        <p:txBody>
          <a:bodyPr>
            <a:normAutofit fontScale="90000"/>
          </a:bodyPr>
          <a:lstStyle/>
          <a:p>
            <a:r>
              <a:rPr lang="en-US" dirty="0"/>
              <a:t>Data Preparation</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1954" y="2151061"/>
            <a:ext cx="3193893" cy="44291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853118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BE54EA55-2592-4663-83CE-14FA1FA132BA}"/>
              </a:ext>
            </a:extLst>
          </p:cNvPr>
          <p:cNvSpPr>
            <a:spLocks noGrp="1"/>
          </p:cNvSpPr>
          <p:nvPr>
            <p:ph idx="1"/>
          </p:nvPr>
        </p:nvSpPr>
        <p:spPr/>
        <p:txBody>
          <a:bodyPr/>
          <a:lstStyle/>
          <a:p>
            <a:endParaRPr lang="en-US"/>
          </a:p>
        </p:txBody>
      </p:sp>
      <p:sp>
        <p:nvSpPr>
          <p:cNvPr id="3" name="Title 2">
            <a:extLst>
              <a:ext uri="{FF2B5EF4-FFF2-40B4-BE49-F238E27FC236}">
                <a16:creationId xmlns="" xmlns:a16="http://schemas.microsoft.com/office/drawing/2014/main" id="{526717F7-EE1F-4050-B229-E45DD8D7A48D}"/>
              </a:ext>
            </a:extLst>
          </p:cNvPr>
          <p:cNvSpPr>
            <a:spLocks noGrp="1"/>
          </p:cNvSpPr>
          <p:nvPr>
            <p:ph type="title"/>
          </p:nvPr>
        </p:nvSpPr>
        <p:spPr/>
        <p:txBody>
          <a:bodyPr>
            <a:normAutofit fontScale="90000"/>
          </a:bodyPr>
          <a:lstStyle/>
          <a:p>
            <a:r>
              <a:rPr lang="en-US" dirty="0"/>
              <a:t>Sales Per Category Per </a:t>
            </a:r>
            <a:r>
              <a:rPr lang="en-US" dirty="0" err="1"/>
              <a:t>LabelName</a:t>
            </a:r>
            <a:endParaRPr lang="en-US" dirty="0"/>
          </a:p>
        </p:txBody>
      </p:sp>
      <p:pic>
        <p:nvPicPr>
          <p:cNvPr id="4" name="Picture 3">
            <a:extLst>
              <a:ext uri="{FF2B5EF4-FFF2-40B4-BE49-F238E27FC236}">
                <a16:creationId xmlns="" xmlns:a16="http://schemas.microsoft.com/office/drawing/2014/main" id="{564398DB-6E02-42C9-87B2-1B19C10A379A}"/>
              </a:ext>
            </a:extLst>
          </p:cNvPr>
          <p:cNvPicPr>
            <a:picLocks noChangeAspect="1"/>
          </p:cNvPicPr>
          <p:nvPr/>
        </p:nvPicPr>
        <p:blipFill>
          <a:blip r:embed="rId2" cstate="print"/>
          <a:stretch>
            <a:fillRect/>
          </a:stretch>
        </p:blipFill>
        <p:spPr>
          <a:xfrm>
            <a:off x="3314700" y="2204355"/>
            <a:ext cx="5562600" cy="3228975"/>
          </a:xfrm>
          <a:prstGeom prst="rect">
            <a:avLst/>
          </a:prstGeom>
        </p:spPr>
      </p:pic>
      <p:pic>
        <p:nvPicPr>
          <p:cNvPr id="5" name="Picture 4">
            <a:extLst>
              <a:ext uri="{FF2B5EF4-FFF2-40B4-BE49-F238E27FC236}">
                <a16:creationId xmlns="" xmlns:a16="http://schemas.microsoft.com/office/drawing/2014/main" id="{D235EF1E-072B-4928-B98B-40054ADA7A73}"/>
              </a:ext>
            </a:extLst>
          </p:cNvPr>
          <p:cNvPicPr>
            <a:picLocks noChangeAspect="1"/>
          </p:cNvPicPr>
          <p:nvPr/>
        </p:nvPicPr>
        <p:blipFill>
          <a:blip r:embed="rId3" cstate="print"/>
          <a:stretch>
            <a:fillRect/>
          </a:stretch>
        </p:blipFill>
        <p:spPr>
          <a:xfrm>
            <a:off x="3314700" y="2204354"/>
            <a:ext cx="5562600" cy="3228975"/>
          </a:xfrm>
          <a:prstGeom prst="rect">
            <a:avLst/>
          </a:prstGeom>
        </p:spPr>
      </p:pic>
      <p:pic>
        <p:nvPicPr>
          <p:cNvPr id="6" name="Picture 5">
            <a:extLst>
              <a:ext uri="{FF2B5EF4-FFF2-40B4-BE49-F238E27FC236}">
                <a16:creationId xmlns="" xmlns:a16="http://schemas.microsoft.com/office/drawing/2014/main" id="{9E9C2C68-9E4F-4318-BF2E-6ABB44F97C8F}"/>
              </a:ext>
            </a:extLst>
          </p:cNvPr>
          <p:cNvPicPr>
            <a:picLocks noChangeAspect="1"/>
          </p:cNvPicPr>
          <p:nvPr/>
        </p:nvPicPr>
        <p:blipFill>
          <a:blip r:embed="rId4" cstate="print"/>
          <a:stretch>
            <a:fillRect/>
          </a:stretch>
        </p:blipFill>
        <p:spPr>
          <a:xfrm>
            <a:off x="3314700" y="2204354"/>
            <a:ext cx="5562600" cy="3228975"/>
          </a:xfrm>
          <a:prstGeom prst="rect">
            <a:avLst/>
          </a:prstGeom>
        </p:spPr>
      </p:pic>
      <p:pic>
        <p:nvPicPr>
          <p:cNvPr id="7" name="Picture 6">
            <a:extLst>
              <a:ext uri="{FF2B5EF4-FFF2-40B4-BE49-F238E27FC236}">
                <a16:creationId xmlns="" xmlns:a16="http://schemas.microsoft.com/office/drawing/2014/main" id="{454373D4-164D-42CB-AEEC-DD072690F433}"/>
              </a:ext>
            </a:extLst>
          </p:cNvPr>
          <p:cNvPicPr>
            <a:picLocks noChangeAspect="1"/>
          </p:cNvPicPr>
          <p:nvPr/>
        </p:nvPicPr>
        <p:blipFill rotWithShape="1">
          <a:blip r:embed="rId5" cstate="print"/>
          <a:srcRect r="1023"/>
          <a:stretch/>
        </p:blipFill>
        <p:spPr>
          <a:xfrm>
            <a:off x="838200" y="1233756"/>
            <a:ext cx="10407977" cy="517017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 xmlns:a16="http://schemas.microsoft.com/office/drawing/2014/main" id="{25D11686-349B-4CD9-899F-2AD995DCD665}"/>
              </a:ext>
            </a:extLst>
          </p:cNvPr>
          <p:cNvPicPr>
            <a:picLocks noChangeAspect="1"/>
          </p:cNvPicPr>
          <p:nvPr/>
        </p:nvPicPr>
        <p:blipFill rotWithShape="1">
          <a:blip r:embed="rId6" cstate="print"/>
          <a:srcRect r="1143"/>
          <a:stretch/>
        </p:blipFill>
        <p:spPr>
          <a:xfrm>
            <a:off x="838200" y="1233756"/>
            <a:ext cx="10816538" cy="53796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2465554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6E0D14B4-8176-4D00-9193-2333C79167D6}"/>
              </a:ext>
            </a:extLst>
          </p:cNvPr>
          <p:cNvSpPr>
            <a:spLocks noGrp="1"/>
          </p:cNvSpPr>
          <p:nvPr>
            <p:ph idx="1"/>
          </p:nvPr>
        </p:nvSpPr>
        <p:spPr/>
        <p:txBody>
          <a:bodyPr/>
          <a:lstStyle/>
          <a:p>
            <a:endParaRPr lang="en-US"/>
          </a:p>
        </p:txBody>
      </p:sp>
      <p:sp>
        <p:nvSpPr>
          <p:cNvPr id="3" name="Title 2">
            <a:extLst>
              <a:ext uri="{FF2B5EF4-FFF2-40B4-BE49-F238E27FC236}">
                <a16:creationId xmlns="" xmlns:a16="http://schemas.microsoft.com/office/drawing/2014/main" id="{7EC74B56-B319-4F94-8E3A-AEE00B7A5527}"/>
              </a:ext>
            </a:extLst>
          </p:cNvPr>
          <p:cNvSpPr>
            <a:spLocks noGrp="1"/>
          </p:cNvSpPr>
          <p:nvPr>
            <p:ph type="title"/>
          </p:nvPr>
        </p:nvSpPr>
        <p:spPr/>
        <p:txBody>
          <a:bodyPr>
            <a:normAutofit fontScale="90000"/>
          </a:bodyPr>
          <a:lstStyle/>
          <a:p>
            <a:r>
              <a:rPr lang="en-US" dirty="0"/>
              <a:t>Slice Data on Hierarchical Dimension</a:t>
            </a:r>
          </a:p>
        </p:txBody>
      </p:sp>
      <p:pic>
        <p:nvPicPr>
          <p:cNvPr id="4" name="Picture 3">
            <a:extLst>
              <a:ext uri="{FF2B5EF4-FFF2-40B4-BE49-F238E27FC236}">
                <a16:creationId xmlns="" xmlns:a16="http://schemas.microsoft.com/office/drawing/2014/main" id="{A81533FE-0ADD-42F5-8F18-0B57051F38C7}"/>
              </a:ext>
            </a:extLst>
          </p:cNvPr>
          <p:cNvPicPr>
            <a:picLocks noChangeAspect="1"/>
          </p:cNvPicPr>
          <p:nvPr/>
        </p:nvPicPr>
        <p:blipFill rotWithShape="1">
          <a:blip r:embed="rId2" cstate="print"/>
          <a:srcRect r="1064"/>
          <a:stretch/>
        </p:blipFill>
        <p:spPr>
          <a:xfrm>
            <a:off x="838200" y="1276678"/>
            <a:ext cx="10739336" cy="533695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 xmlns:a16="http://schemas.microsoft.com/office/drawing/2014/main" id="{DA712309-F802-472C-BF53-8F3BF50A249C}"/>
              </a:ext>
            </a:extLst>
          </p:cNvPr>
          <p:cNvPicPr>
            <a:picLocks noChangeAspect="1"/>
          </p:cNvPicPr>
          <p:nvPr/>
        </p:nvPicPr>
        <p:blipFill rotWithShape="1">
          <a:blip r:embed="rId3" cstate="print"/>
          <a:srcRect r="1064"/>
          <a:stretch/>
        </p:blipFill>
        <p:spPr>
          <a:xfrm>
            <a:off x="838201" y="1276678"/>
            <a:ext cx="10739336" cy="533695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 xmlns:a16="http://schemas.microsoft.com/office/drawing/2014/main" id="{A9036268-5F26-463C-A100-5CC69AF44EC3}"/>
              </a:ext>
            </a:extLst>
          </p:cNvPr>
          <p:cNvPicPr>
            <a:picLocks noChangeAspect="1"/>
          </p:cNvPicPr>
          <p:nvPr/>
        </p:nvPicPr>
        <p:blipFill rotWithShape="1">
          <a:blip r:embed="rId4" cstate="print"/>
          <a:srcRect r="1137"/>
          <a:stretch/>
        </p:blipFill>
        <p:spPr>
          <a:xfrm>
            <a:off x="838200" y="1276678"/>
            <a:ext cx="10739336" cy="534088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 xmlns:a16="http://schemas.microsoft.com/office/drawing/2014/main" id="{5C914874-43DE-4D2C-8946-3D3ECFCCA449}"/>
              </a:ext>
            </a:extLst>
          </p:cNvPr>
          <p:cNvPicPr>
            <a:picLocks noChangeAspect="1"/>
          </p:cNvPicPr>
          <p:nvPr/>
        </p:nvPicPr>
        <p:blipFill rotWithShape="1">
          <a:blip r:embed="rId5" cstate="print"/>
          <a:srcRect r="953"/>
          <a:stretch/>
        </p:blipFill>
        <p:spPr>
          <a:xfrm>
            <a:off x="838199" y="1276678"/>
            <a:ext cx="10821971" cy="53720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78339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F474059-8310-4E11-81D1-1651A41657D0}"/>
              </a:ext>
            </a:extLst>
          </p:cNvPr>
          <p:cNvSpPr>
            <a:spLocks noGrp="1"/>
          </p:cNvSpPr>
          <p:nvPr>
            <p:ph idx="1"/>
          </p:nvPr>
        </p:nvSpPr>
        <p:spPr/>
        <p:txBody>
          <a:bodyPr/>
          <a:lstStyle/>
          <a:p>
            <a:endParaRPr lang="en-US"/>
          </a:p>
        </p:txBody>
      </p:sp>
      <p:sp>
        <p:nvSpPr>
          <p:cNvPr id="3" name="Title 2">
            <a:extLst>
              <a:ext uri="{FF2B5EF4-FFF2-40B4-BE49-F238E27FC236}">
                <a16:creationId xmlns="" xmlns:a16="http://schemas.microsoft.com/office/drawing/2014/main" id="{7B39B221-ED56-4B8A-B304-4E8336794035}"/>
              </a:ext>
            </a:extLst>
          </p:cNvPr>
          <p:cNvSpPr>
            <a:spLocks noGrp="1"/>
          </p:cNvSpPr>
          <p:nvPr>
            <p:ph type="title"/>
          </p:nvPr>
        </p:nvSpPr>
        <p:spPr/>
        <p:txBody>
          <a:bodyPr>
            <a:normAutofit fontScale="90000"/>
          </a:bodyPr>
          <a:lstStyle/>
          <a:p>
            <a:r>
              <a:rPr lang="en-US" dirty="0"/>
              <a:t>Slice Data on Hierarchical Date Dimension</a:t>
            </a:r>
          </a:p>
        </p:txBody>
      </p:sp>
      <p:pic>
        <p:nvPicPr>
          <p:cNvPr id="4" name="Picture 3">
            <a:extLst>
              <a:ext uri="{FF2B5EF4-FFF2-40B4-BE49-F238E27FC236}">
                <a16:creationId xmlns="" xmlns:a16="http://schemas.microsoft.com/office/drawing/2014/main" id="{45728289-20E7-49E1-B7F1-A88B8876A216}"/>
              </a:ext>
            </a:extLst>
          </p:cNvPr>
          <p:cNvPicPr>
            <a:picLocks noChangeAspect="1"/>
          </p:cNvPicPr>
          <p:nvPr/>
        </p:nvPicPr>
        <p:blipFill>
          <a:blip r:embed="rId2" cstate="print"/>
          <a:stretch>
            <a:fillRect/>
          </a:stretch>
        </p:blipFill>
        <p:spPr>
          <a:xfrm>
            <a:off x="3314700" y="2204355"/>
            <a:ext cx="5562600" cy="3228975"/>
          </a:xfrm>
          <a:prstGeom prst="rect">
            <a:avLst/>
          </a:prstGeom>
        </p:spPr>
      </p:pic>
      <p:pic>
        <p:nvPicPr>
          <p:cNvPr id="5" name="Picture 4">
            <a:extLst>
              <a:ext uri="{FF2B5EF4-FFF2-40B4-BE49-F238E27FC236}">
                <a16:creationId xmlns="" xmlns:a16="http://schemas.microsoft.com/office/drawing/2014/main" id="{FEAC89FE-5759-4D8C-9CDC-BC68F07D66E6}"/>
              </a:ext>
            </a:extLst>
          </p:cNvPr>
          <p:cNvPicPr>
            <a:picLocks noChangeAspect="1"/>
          </p:cNvPicPr>
          <p:nvPr/>
        </p:nvPicPr>
        <p:blipFill>
          <a:blip r:embed="rId3" cstate="print"/>
          <a:stretch>
            <a:fillRect/>
          </a:stretch>
        </p:blipFill>
        <p:spPr>
          <a:xfrm>
            <a:off x="3314700" y="2204355"/>
            <a:ext cx="5562600" cy="3228975"/>
          </a:xfrm>
          <a:prstGeom prst="rect">
            <a:avLst/>
          </a:prstGeom>
        </p:spPr>
      </p:pic>
      <p:pic>
        <p:nvPicPr>
          <p:cNvPr id="6" name="Picture 5">
            <a:extLst>
              <a:ext uri="{FF2B5EF4-FFF2-40B4-BE49-F238E27FC236}">
                <a16:creationId xmlns="" xmlns:a16="http://schemas.microsoft.com/office/drawing/2014/main" id="{CFE06E5F-BF05-4A45-8593-7FA10880EF2D}"/>
              </a:ext>
            </a:extLst>
          </p:cNvPr>
          <p:cNvPicPr>
            <a:picLocks noChangeAspect="1"/>
          </p:cNvPicPr>
          <p:nvPr/>
        </p:nvPicPr>
        <p:blipFill>
          <a:blip r:embed="rId4" cstate="print"/>
          <a:stretch>
            <a:fillRect/>
          </a:stretch>
        </p:blipFill>
        <p:spPr>
          <a:xfrm>
            <a:off x="3314700" y="2204355"/>
            <a:ext cx="5562600" cy="3228975"/>
          </a:xfrm>
          <a:prstGeom prst="rect">
            <a:avLst/>
          </a:prstGeom>
        </p:spPr>
      </p:pic>
      <p:pic>
        <p:nvPicPr>
          <p:cNvPr id="9" name="Picture 8">
            <a:extLst>
              <a:ext uri="{FF2B5EF4-FFF2-40B4-BE49-F238E27FC236}">
                <a16:creationId xmlns="" xmlns:a16="http://schemas.microsoft.com/office/drawing/2014/main" id="{92E06C0F-4AAD-4474-AB28-011B5B35F171}"/>
              </a:ext>
            </a:extLst>
          </p:cNvPr>
          <p:cNvPicPr>
            <a:picLocks noChangeAspect="1"/>
          </p:cNvPicPr>
          <p:nvPr/>
        </p:nvPicPr>
        <p:blipFill rotWithShape="1">
          <a:blip r:embed="rId5" cstate="print"/>
          <a:srcRect r="1108" b="2625"/>
          <a:stretch/>
        </p:blipFill>
        <p:spPr>
          <a:xfrm>
            <a:off x="543612" y="1237541"/>
            <a:ext cx="11104775" cy="5376087"/>
          </a:xfrm>
          <a:prstGeom prst="rect">
            <a:avLst/>
          </a:prstGeom>
        </p:spPr>
      </p:pic>
      <p:pic>
        <p:nvPicPr>
          <p:cNvPr id="10" name="Picture 9">
            <a:extLst>
              <a:ext uri="{FF2B5EF4-FFF2-40B4-BE49-F238E27FC236}">
                <a16:creationId xmlns="" xmlns:a16="http://schemas.microsoft.com/office/drawing/2014/main" id="{73C96CDB-3478-4CC0-8BCE-B97869491FA3}"/>
              </a:ext>
            </a:extLst>
          </p:cNvPr>
          <p:cNvPicPr>
            <a:picLocks noChangeAspect="1"/>
          </p:cNvPicPr>
          <p:nvPr/>
        </p:nvPicPr>
        <p:blipFill>
          <a:blip r:embed="rId6" cstate="print"/>
          <a:stretch>
            <a:fillRect/>
          </a:stretch>
        </p:blipFill>
        <p:spPr>
          <a:xfrm>
            <a:off x="543612" y="1237541"/>
            <a:ext cx="10934415" cy="5376087"/>
          </a:xfrm>
          <a:prstGeom prst="rect">
            <a:avLst/>
          </a:prstGeom>
        </p:spPr>
      </p:pic>
      <p:pic>
        <p:nvPicPr>
          <p:cNvPr id="11" name="Picture 10">
            <a:extLst>
              <a:ext uri="{FF2B5EF4-FFF2-40B4-BE49-F238E27FC236}">
                <a16:creationId xmlns="" xmlns:a16="http://schemas.microsoft.com/office/drawing/2014/main" id="{EDB06632-65C1-44DE-94F9-DA3B301E4483}"/>
              </a:ext>
            </a:extLst>
          </p:cNvPr>
          <p:cNvPicPr>
            <a:picLocks noChangeAspect="1"/>
          </p:cNvPicPr>
          <p:nvPr/>
        </p:nvPicPr>
        <p:blipFill rotWithShape="1">
          <a:blip r:embed="rId7" cstate="print"/>
          <a:srcRect r="1154"/>
          <a:stretch/>
        </p:blipFill>
        <p:spPr>
          <a:xfrm>
            <a:off x="543612" y="1243159"/>
            <a:ext cx="10796954" cy="5370469"/>
          </a:xfrm>
          <a:prstGeom prst="rect">
            <a:avLst/>
          </a:prstGeom>
        </p:spPr>
      </p:pic>
    </p:spTree>
    <p:extLst>
      <p:ext uri="{BB962C8B-B14F-4D97-AF65-F5344CB8AC3E}">
        <p14:creationId xmlns:p14="http://schemas.microsoft.com/office/powerpoint/2010/main" xmlns="" val="3316822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5D5DBCED-C9AD-4891-AD01-B26C59B430A5}"/>
              </a:ext>
            </a:extLst>
          </p:cNvPr>
          <p:cNvSpPr>
            <a:spLocks noGrp="1"/>
          </p:cNvSpPr>
          <p:nvPr>
            <p:ph idx="1"/>
          </p:nvPr>
        </p:nvSpPr>
        <p:spPr/>
        <p:txBody>
          <a:bodyPr>
            <a:normAutofit/>
          </a:bodyPr>
          <a:lstStyle/>
          <a:p>
            <a:r>
              <a:rPr lang="en-US" dirty="0" smtClean="0"/>
              <a:t>Start  all the services by pressing button start </a:t>
            </a:r>
            <a:r>
              <a:rPr lang="en-US" dirty="0" smtClean="0">
                <a:sym typeface="Wingdings" panose="05000000000000000000" pitchFamily="2" charset="2"/>
              </a:rPr>
              <a:t> </a:t>
            </a:r>
          </a:p>
          <a:p>
            <a:endParaRPr lang="en-US" dirty="0">
              <a:sym typeface="Wingdings" panose="05000000000000000000" pitchFamily="2" charset="2"/>
            </a:endParaRPr>
          </a:p>
        </p:txBody>
      </p:sp>
      <p:sp>
        <p:nvSpPr>
          <p:cNvPr id="3" name="Title 2">
            <a:extLst>
              <a:ext uri="{FF2B5EF4-FFF2-40B4-BE49-F238E27FC236}">
                <a16:creationId xmlns="" xmlns:a16="http://schemas.microsoft.com/office/drawing/2014/main" id="{39F45B29-843A-4CA9-9D03-DA0AC495537F}"/>
              </a:ext>
            </a:extLst>
          </p:cNvPr>
          <p:cNvSpPr>
            <a:spLocks noGrp="1"/>
          </p:cNvSpPr>
          <p:nvPr>
            <p:ph type="title"/>
          </p:nvPr>
        </p:nvSpPr>
        <p:spPr/>
        <p:txBody>
          <a:bodyPr>
            <a:normAutofit fontScale="90000"/>
          </a:bodyPr>
          <a:lstStyle/>
          <a:p>
            <a:r>
              <a:rPr lang="en-US" dirty="0"/>
              <a:t>Data Preparation</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1935" y="2216804"/>
            <a:ext cx="6372225" cy="3876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4247957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Open browser and type </a:t>
            </a:r>
          </a:p>
          <a:p>
            <a:r>
              <a:rPr lang="en-US" dirty="0"/>
              <a:t> </a:t>
            </a:r>
            <a:r>
              <a:rPr lang="en-US" dirty="0" smtClean="0"/>
              <a:t>localhost/dashboard/</a:t>
            </a:r>
          </a:p>
        </p:txBody>
      </p:sp>
      <p:sp>
        <p:nvSpPr>
          <p:cNvPr id="2" name="Title 1"/>
          <p:cNvSpPr>
            <a:spLocks noGrp="1"/>
          </p:cNvSpPr>
          <p:nvPr>
            <p:ph type="title"/>
          </p:nvPr>
        </p:nvSpPr>
        <p:spPr/>
        <p:txBody>
          <a:bodyPr>
            <a:normAutofit fontScale="90000"/>
          </a:bodyPr>
          <a:lstStyle/>
          <a:p>
            <a:r>
              <a:rPr lang="en-US" dirty="0"/>
              <a:t>Data Preparation</a:t>
            </a:r>
          </a:p>
        </p:txBody>
      </p:sp>
      <p:sp>
        <p:nvSpPr>
          <p:cNvPr id="3" name="Footer Placeholder 2"/>
          <p:cNvSpPr>
            <a:spLocks noGrp="1"/>
          </p:cNvSpPr>
          <p:nvPr>
            <p:ph type="ftr" sz="quarter" idx="4294967295"/>
          </p:nvPr>
        </p:nvSpPr>
        <p:spPr>
          <a:xfrm>
            <a:off x="0" y="6465888"/>
            <a:ext cx="4114800" cy="280987"/>
          </a:xfrm>
        </p:spPr>
        <p:txBody>
          <a:bodyPr/>
          <a:lstStyle/>
          <a:p>
            <a:r>
              <a:rPr lang="en-US" smtClean="0"/>
              <a:t>Unit I- Data Preprocessing</a:t>
            </a:r>
            <a:endParaRPr lang="en-US" dirty="0"/>
          </a:p>
        </p:txBody>
      </p:sp>
      <p:sp>
        <p:nvSpPr>
          <p:cNvPr id="4" name="Slide Number Placeholder 3"/>
          <p:cNvSpPr>
            <a:spLocks noGrp="1"/>
          </p:cNvSpPr>
          <p:nvPr>
            <p:ph type="sldNum" sz="quarter" idx="4294967295"/>
          </p:nvPr>
        </p:nvSpPr>
        <p:spPr>
          <a:xfrm>
            <a:off x="9448800" y="6465888"/>
            <a:ext cx="2743200" cy="280987"/>
          </a:xfrm>
          <a:prstGeom prst="rect">
            <a:avLst/>
          </a:prstGeom>
        </p:spPr>
        <p:txBody>
          <a:bodyPr/>
          <a:lstStyle/>
          <a:p>
            <a:fld id="{6E18DBF4-37B7-4C4F-9728-A1C100B177EE}" type="slidenum">
              <a:rPr lang="en-US" smtClean="0"/>
              <a:pPr/>
              <a:t>4</a:t>
            </a:fld>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00933" y="2151529"/>
            <a:ext cx="7629701" cy="42896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108957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Click on </a:t>
            </a:r>
            <a:r>
              <a:rPr lang="en-US" dirty="0" err="1" smtClean="0"/>
              <a:t>phpMyadmin</a:t>
            </a:r>
            <a:endParaRPr lang="en-US" dirty="0" smtClean="0"/>
          </a:p>
          <a:p>
            <a:r>
              <a:rPr lang="en-US" dirty="0"/>
              <a:t> </a:t>
            </a:r>
            <a:r>
              <a:rPr lang="en-US" dirty="0" smtClean="0"/>
              <a:t>Import </a:t>
            </a:r>
            <a:r>
              <a:rPr lang="en-US" dirty="0" err="1" smtClean="0"/>
              <a:t>dump.sql</a:t>
            </a:r>
            <a:endParaRPr lang="en-US" dirty="0" smtClean="0"/>
          </a:p>
        </p:txBody>
      </p:sp>
      <p:sp>
        <p:nvSpPr>
          <p:cNvPr id="2" name="Title 1"/>
          <p:cNvSpPr>
            <a:spLocks noGrp="1"/>
          </p:cNvSpPr>
          <p:nvPr>
            <p:ph type="title"/>
          </p:nvPr>
        </p:nvSpPr>
        <p:spPr/>
        <p:txBody>
          <a:bodyPr>
            <a:normAutofit fontScale="90000"/>
          </a:bodyPr>
          <a:lstStyle/>
          <a:p>
            <a:r>
              <a:rPr lang="en-US" dirty="0"/>
              <a:t>Data Preparation</a:t>
            </a:r>
          </a:p>
        </p:txBody>
      </p:sp>
      <p:sp>
        <p:nvSpPr>
          <p:cNvPr id="3" name="Footer Placeholder 2"/>
          <p:cNvSpPr>
            <a:spLocks noGrp="1"/>
          </p:cNvSpPr>
          <p:nvPr>
            <p:ph type="ftr" sz="quarter" idx="4294967295"/>
          </p:nvPr>
        </p:nvSpPr>
        <p:spPr>
          <a:xfrm>
            <a:off x="0" y="6465888"/>
            <a:ext cx="4114800" cy="280987"/>
          </a:xfrm>
        </p:spPr>
        <p:txBody>
          <a:bodyPr/>
          <a:lstStyle/>
          <a:p>
            <a:r>
              <a:rPr lang="en-US" smtClean="0"/>
              <a:t>Unit I- Data Preprocessing</a:t>
            </a:r>
            <a:endParaRPr lang="en-US" dirty="0"/>
          </a:p>
        </p:txBody>
      </p:sp>
      <p:sp>
        <p:nvSpPr>
          <p:cNvPr id="4" name="Slide Number Placeholder 3"/>
          <p:cNvSpPr>
            <a:spLocks noGrp="1"/>
          </p:cNvSpPr>
          <p:nvPr>
            <p:ph type="sldNum" sz="quarter" idx="4294967295"/>
          </p:nvPr>
        </p:nvSpPr>
        <p:spPr>
          <a:xfrm>
            <a:off x="9448800" y="6465888"/>
            <a:ext cx="2743200" cy="280987"/>
          </a:xfrm>
          <a:prstGeom prst="rect">
            <a:avLst/>
          </a:prstGeom>
        </p:spPr>
        <p:txBody>
          <a:bodyPr/>
          <a:lstStyle/>
          <a:p>
            <a:fld id="{6E18DBF4-37B7-4C4F-9728-A1C100B177EE}" type="slidenum">
              <a:rPr lang="en-US" smtClean="0"/>
              <a:pPr/>
              <a:t>5</a:t>
            </a:fld>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81283" y="2356819"/>
            <a:ext cx="6454588" cy="36289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016883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455511DA-7D37-457E-B314-3FF0A5A7F73F}"/>
              </a:ext>
            </a:extLst>
          </p:cNvPr>
          <p:cNvSpPr>
            <a:spLocks noGrp="1"/>
          </p:cNvSpPr>
          <p:nvPr>
            <p:ph idx="1"/>
          </p:nvPr>
        </p:nvSpPr>
        <p:spPr/>
        <p:txBody>
          <a:bodyPr/>
          <a:lstStyle/>
          <a:p>
            <a:r>
              <a:rPr lang="en-US" dirty="0"/>
              <a:t>Open </a:t>
            </a:r>
            <a:r>
              <a:rPr lang="en-US" dirty="0" err="1"/>
              <a:t>OlapCube</a:t>
            </a:r>
            <a:r>
              <a:rPr lang="en-US" dirty="0"/>
              <a:t> </a:t>
            </a:r>
          </a:p>
          <a:p>
            <a:r>
              <a:rPr lang="en-US" dirty="0"/>
              <a:t>Select File </a:t>
            </a:r>
            <a:r>
              <a:rPr lang="en-US" dirty="0">
                <a:sym typeface="Wingdings" panose="05000000000000000000" pitchFamily="2" charset="2"/>
              </a:rPr>
              <a:t> New and connect to MySQL data source </a:t>
            </a:r>
          </a:p>
        </p:txBody>
      </p:sp>
      <p:sp>
        <p:nvSpPr>
          <p:cNvPr id="3" name="Title 2">
            <a:extLst>
              <a:ext uri="{FF2B5EF4-FFF2-40B4-BE49-F238E27FC236}">
                <a16:creationId xmlns="" xmlns:a16="http://schemas.microsoft.com/office/drawing/2014/main" id="{6DFBB801-10C3-4453-8B5C-0B5F47C3A410}"/>
              </a:ext>
            </a:extLst>
          </p:cNvPr>
          <p:cNvSpPr>
            <a:spLocks noGrp="1"/>
          </p:cNvSpPr>
          <p:nvPr>
            <p:ph type="title"/>
          </p:nvPr>
        </p:nvSpPr>
        <p:spPr/>
        <p:txBody>
          <a:bodyPr>
            <a:normAutofit fontScale="90000"/>
          </a:bodyPr>
          <a:lstStyle/>
          <a:p>
            <a:r>
              <a:rPr lang="en-US" dirty="0"/>
              <a:t>Connect to Data Source</a:t>
            </a:r>
          </a:p>
        </p:txBody>
      </p:sp>
      <p:pic>
        <p:nvPicPr>
          <p:cNvPr id="4" name="Picture 3">
            <a:extLst>
              <a:ext uri="{FF2B5EF4-FFF2-40B4-BE49-F238E27FC236}">
                <a16:creationId xmlns="" xmlns:a16="http://schemas.microsoft.com/office/drawing/2014/main" id="{267852F5-E85C-4A3D-8DB2-17CCECB5CDBF}"/>
              </a:ext>
            </a:extLst>
          </p:cNvPr>
          <p:cNvPicPr>
            <a:picLocks noChangeAspect="1"/>
          </p:cNvPicPr>
          <p:nvPr/>
        </p:nvPicPr>
        <p:blipFill rotWithShape="1">
          <a:blip r:embed="rId2" cstate="print"/>
          <a:srcRect r="81016" b="73472"/>
          <a:stretch/>
        </p:blipFill>
        <p:spPr>
          <a:xfrm>
            <a:off x="840714" y="3260521"/>
            <a:ext cx="2259375" cy="1775887"/>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 xmlns:a16="http://schemas.microsoft.com/office/drawing/2014/main" id="{BAB4010F-8067-482E-A23C-114046A6A4CB}"/>
              </a:ext>
            </a:extLst>
          </p:cNvPr>
          <p:cNvPicPr>
            <a:picLocks noChangeAspect="1"/>
          </p:cNvPicPr>
          <p:nvPr/>
        </p:nvPicPr>
        <p:blipFill>
          <a:blip r:embed="rId3" cstate="print"/>
          <a:stretch>
            <a:fillRect/>
          </a:stretch>
        </p:blipFill>
        <p:spPr>
          <a:xfrm>
            <a:off x="3287627" y="3635124"/>
            <a:ext cx="2191024" cy="103016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 xmlns:a16="http://schemas.microsoft.com/office/drawing/2014/main" id="{13B40EBC-EE00-4C64-9CD0-77AA54A48390}"/>
              </a:ext>
            </a:extLst>
          </p:cNvPr>
          <p:cNvPicPr>
            <a:picLocks noChangeAspect="1"/>
          </p:cNvPicPr>
          <p:nvPr/>
        </p:nvPicPr>
        <p:blipFill>
          <a:blip r:embed="rId4" cstate="print"/>
          <a:stretch>
            <a:fillRect/>
          </a:stretch>
        </p:blipFill>
        <p:spPr>
          <a:xfrm>
            <a:off x="5666189" y="2945258"/>
            <a:ext cx="3091967" cy="241715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 xmlns:a16="http://schemas.microsoft.com/office/drawing/2014/main" id="{14A8607E-C407-4150-8D58-91BFF7018F97}"/>
              </a:ext>
            </a:extLst>
          </p:cNvPr>
          <p:cNvPicPr>
            <a:picLocks noChangeAspect="1"/>
          </p:cNvPicPr>
          <p:nvPr/>
        </p:nvPicPr>
        <p:blipFill>
          <a:blip r:embed="rId5" cstate="print"/>
          <a:stretch>
            <a:fillRect/>
          </a:stretch>
        </p:blipFill>
        <p:spPr>
          <a:xfrm>
            <a:off x="8945694" y="2939886"/>
            <a:ext cx="2560226" cy="24171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9951064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79BEB07-DEBF-4FF8-9D28-14CC36CF8FB8}"/>
              </a:ext>
            </a:extLst>
          </p:cNvPr>
          <p:cNvSpPr>
            <a:spLocks noGrp="1"/>
          </p:cNvSpPr>
          <p:nvPr>
            <p:ph idx="1"/>
          </p:nvPr>
        </p:nvSpPr>
        <p:spPr/>
        <p:txBody>
          <a:bodyPr/>
          <a:lstStyle/>
          <a:p>
            <a:r>
              <a:rPr lang="en-US" dirty="0"/>
              <a:t>Select all tables from source database</a:t>
            </a:r>
          </a:p>
        </p:txBody>
      </p:sp>
      <p:sp>
        <p:nvSpPr>
          <p:cNvPr id="3" name="Title 2">
            <a:extLst>
              <a:ext uri="{FF2B5EF4-FFF2-40B4-BE49-F238E27FC236}">
                <a16:creationId xmlns="" xmlns:a16="http://schemas.microsoft.com/office/drawing/2014/main" id="{3E44D106-FE92-4E74-8C77-298EE267AC92}"/>
              </a:ext>
            </a:extLst>
          </p:cNvPr>
          <p:cNvSpPr>
            <a:spLocks noGrp="1"/>
          </p:cNvSpPr>
          <p:nvPr>
            <p:ph type="title"/>
          </p:nvPr>
        </p:nvSpPr>
        <p:spPr/>
        <p:txBody>
          <a:bodyPr>
            <a:normAutofit fontScale="90000"/>
          </a:bodyPr>
          <a:lstStyle/>
          <a:p>
            <a:r>
              <a:rPr lang="en-US" dirty="0"/>
              <a:t>Source Tables</a:t>
            </a:r>
          </a:p>
        </p:txBody>
      </p:sp>
      <p:pic>
        <p:nvPicPr>
          <p:cNvPr id="4" name="Picture 3">
            <a:extLst>
              <a:ext uri="{FF2B5EF4-FFF2-40B4-BE49-F238E27FC236}">
                <a16:creationId xmlns="" xmlns:a16="http://schemas.microsoft.com/office/drawing/2014/main" id="{6783BB83-D062-432B-A5A1-3A71B8C12843}"/>
              </a:ext>
            </a:extLst>
          </p:cNvPr>
          <p:cNvPicPr>
            <a:picLocks noChangeAspect="1"/>
          </p:cNvPicPr>
          <p:nvPr/>
        </p:nvPicPr>
        <p:blipFill>
          <a:blip r:embed="rId2" cstate="print"/>
          <a:stretch>
            <a:fillRect/>
          </a:stretch>
        </p:blipFill>
        <p:spPr>
          <a:xfrm>
            <a:off x="838200" y="2189906"/>
            <a:ext cx="3528414" cy="4161537"/>
          </a:xfrm>
          <a:prstGeom prst="rect">
            <a:avLst/>
          </a:prstGeom>
        </p:spPr>
      </p:pic>
      <p:pic>
        <p:nvPicPr>
          <p:cNvPr id="6" name="Picture 5">
            <a:extLst>
              <a:ext uri="{FF2B5EF4-FFF2-40B4-BE49-F238E27FC236}">
                <a16:creationId xmlns="" xmlns:a16="http://schemas.microsoft.com/office/drawing/2014/main" id="{56C0E4A9-6EFD-4B0E-9E45-5D3D5C7D6152}"/>
              </a:ext>
            </a:extLst>
          </p:cNvPr>
          <p:cNvPicPr>
            <a:picLocks noChangeAspect="1"/>
          </p:cNvPicPr>
          <p:nvPr/>
        </p:nvPicPr>
        <p:blipFill>
          <a:blip r:embed="rId3" cstate="print"/>
          <a:stretch>
            <a:fillRect/>
          </a:stretch>
        </p:blipFill>
        <p:spPr>
          <a:xfrm>
            <a:off x="5129939" y="2138765"/>
            <a:ext cx="6679769" cy="426382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 xmlns:a16="http://schemas.microsoft.com/office/drawing/2014/main" id="{C65B4A19-C71D-43A9-AD48-1139BAA4C52C}"/>
              </a:ext>
            </a:extLst>
          </p:cNvPr>
          <p:cNvSpPr txBox="1"/>
          <p:nvPr/>
        </p:nvSpPr>
        <p:spPr>
          <a:xfrm>
            <a:off x="8032840" y="6402586"/>
            <a:ext cx="3945183" cy="369332"/>
          </a:xfrm>
          <a:prstGeom prst="rect">
            <a:avLst/>
          </a:prstGeom>
          <a:noFill/>
        </p:spPr>
        <p:txBody>
          <a:bodyPr wrap="none" rtlCol="0">
            <a:spAutoFit/>
          </a:bodyPr>
          <a:lstStyle/>
          <a:p>
            <a:r>
              <a:rPr lang="en-US" dirty="0"/>
              <a:t>* Clicking on any table will show its data</a:t>
            </a:r>
          </a:p>
        </p:txBody>
      </p:sp>
    </p:spTree>
    <p:extLst>
      <p:ext uri="{BB962C8B-B14F-4D97-AF65-F5344CB8AC3E}">
        <p14:creationId xmlns:p14="http://schemas.microsoft.com/office/powerpoint/2010/main" xmlns="" val="33201590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82E9971-335E-4E64-B1D7-13B83A34182D}"/>
              </a:ext>
            </a:extLst>
          </p:cNvPr>
          <p:cNvSpPr>
            <a:spLocks noGrp="1"/>
          </p:cNvSpPr>
          <p:nvPr>
            <p:ph idx="1"/>
          </p:nvPr>
        </p:nvSpPr>
        <p:spPr/>
        <p:txBody>
          <a:bodyPr/>
          <a:lstStyle/>
          <a:p>
            <a:r>
              <a:rPr lang="en-US" dirty="0"/>
              <a:t>Drag and drop fields from Orders table to join with other tables </a:t>
            </a:r>
          </a:p>
          <a:p>
            <a:pPr lvl="1"/>
            <a:r>
              <a:rPr lang="en-US" dirty="0"/>
              <a:t>Order table is the key table holding facts about the business transaction</a:t>
            </a:r>
          </a:p>
          <a:p>
            <a:pPr lvl="1"/>
            <a:r>
              <a:rPr lang="en-US" dirty="0"/>
              <a:t>Albums, Customers, Employees tables hold additional attributes </a:t>
            </a:r>
          </a:p>
        </p:txBody>
      </p:sp>
      <p:sp>
        <p:nvSpPr>
          <p:cNvPr id="3" name="Title 2">
            <a:extLst>
              <a:ext uri="{FF2B5EF4-FFF2-40B4-BE49-F238E27FC236}">
                <a16:creationId xmlns="" xmlns:a16="http://schemas.microsoft.com/office/drawing/2014/main" id="{1C720615-6A61-4C99-8D61-BECA1D1759B7}"/>
              </a:ext>
            </a:extLst>
          </p:cNvPr>
          <p:cNvSpPr>
            <a:spLocks noGrp="1"/>
          </p:cNvSpPr>
          <p:nvPr>
            <p:ph type="title"/>
          </p:nvPr>
        </p:nvSpPr>
        <p:spPr/>
        <p:txBody>
          <a:bodyPr>
            <a:normAutofit fontScale="90000"/>
          </a:bodyPr>
          <a:lstStyle/>
          <a:p>
            <a:r>
              <a:rPr lang="en-US" dirty="0"/>
              <a:t>Creating STAR Schema</a:t>
            </a:r>
          </a:p>
        </p:txBody>
      </p:sp>
      <p:pic>
        <p:nvPicPr>
          <p:cNvPr id="4" name="Picture 3">
            <a:extLst>
              <a:ext uri="{FF2B5EF4-FFF2-40B4-BE49-F238E27FC236}">
                <a16:creationId xmlns="" xmlns:a16="http://schemas.microsoft.com/office/drawing/2014/main" id="{1B140EF4-6E36-46CF-84E5-418D4C9C6A26}"/>
              </a:ext>
            </a:extLst>
          </p:cNvPr>
          <p:cNvPicPr>
            <a:picLocks noChangeAspect="1"/>
          </p:cNvPicPr>
          <p:nvPr/>
        </p:nvPicPr>
        <p:blipFill>
          <a:blip r:embed="rId2" cstate="print"/>
          <a:stretch>
            <a:fillRect/>
          </a:stretch>
        </p:blipFill>
        <p:spPr>
          <a:xfrm>
            <a:off x="2867025" y="3134371"/>
            <a:ext cx="6457950"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7094166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FCC14B0-FD57-40B4-9CF9-E6D0F533B0AA}"/>
              </a:ext>
            </a:extLst>
          </p:cNvPr>
          <p:cNvSpPr>
            <a:spLocks noGrp="1"/>
          </p:cNvSpPr>
          <p:nvPr>
            <p:ph idx="1"/>
          </p:nvPr>
        </p:nvSpPr>
        <p:spPr/>
        <p:txBody>
          <a:bodyPr/>
          <a:lstStyle/>
          <a:p>
            <a:r>
              <a:rPr lang="en-US" dirty="0"/>
              <a:t>In left hand side tree, select Dimensions </a:t>
            </a:r>
            <a:r>
              <a:rPr lang="en-US" dirty="0">
                <a:sym typeface="Wingdings" panose="05000000000000000000" pitchFamily="2" charset="2"/>
              </a:rPr>
              <a:t> New Dimension </a:t>
            </a:r>
          </a:p>
          <a:p>
            <a:pPr lvl="1"/>
            <a:r>
              <a:rPr lang="en-US" dirty="0">
                <a:sym typeface="Wingdings" panose="05000000000000000000" pitchFamily="2" charset="2"/>
              </a:rPr>
              <a:t>Select </a:t>
            </a:r>
            <a:r>
              <a:rPr lang="en-US" dirty="0" err="1">
                <a:sym typeface="Wingdings" panose="05000000000000000000" pitchFamily="2" charset="2"/>
              </a:rPr>
              <a:t>CategoryName</a:t>
            </a:r>
            <a:r>
              <a:rPr lang="en-US" dirty="0">
                <a:sym typeface="Wingdings" panose="05000000000000000000" pitchFamily="2" charset="2"/>
              </a:rPr>
              <a:t> from Albums table as a dimension</a:t>
            </a:r>
            <a:endParaRPr lang="en-US" dirty="0"/>
          </a:p>
        </p:txBody>
      </p:sp>
      <p:sp>
        <p:nvSpPr>
          <p:cNvPr id="3" name="Title 2">
            <a:extLst>
              <a:ext uri="{FF2B5EF4-FFF2-40B4-BE49-F238E27FC236}">
                <a16:creationId xmlns="" xmlns:a16="http://schemas.microsoft.com/office/drawing/2014/main" id="{BD21AE59-530D-42AE-B08D-3C61281628A9}"/>
              </a:ext>
            </a:extLst>
          </p:cNvPr>
          <p:cNvSpPr>
            <a:spLocks noGrp="1"/>
          </p:cNvSpPr>
          <p:nvPr>
            <p:ph type="title"/>
          </p:nvPr>
        </p:nvSpPr>
        <p:spPr/>
        <p:txBody>
          <a:bodyPr>
            <a:normAutofit fontScale="90000"/>
          </a:bodyPr>
          <a:lstStyle/>
          <a:p>
            <a:r>
              <a:rPr lang="en-US" dirty="0"/>
              <a:t>Create Dimensions</a:t>
            </a:r>
          </a:p>
        </p:txBody>
      </p:sp>
      <p:pic>
        <p:nvPicPr>
          <p:cNvPr id="4" name="Picture 3">
            <a:extLst>
              <a:ext uri="{FF2B5EF4-FFF2-40B4-BE49-F238E27FC236}">
                <a16:creationId xmlns="" xmlns:a16="http://schemas.microsoft.com/office/drawing/2014/main" id="{9F6A3C0F-901B-4058-BE6D-9393D1B00444}"/>
              </a:ext>
            </a:extLst>
          </p:cNvPr>
          <p:cNvPicPr>
            <a:picLocks noChangeAspect="1"/>
          </p:cNvPicPr>
          <p:nvPr/>
        </p:nvPicPr>
        <p:blipFill rotWithShape="1">
          <a:blip r:embed="rId2" cstate="print"/>
          <a:srcRect r="80625" b="70278"/>
          <a:stretch/>
        </p:blipFill>
        <p:spPr>
          <a:xfrm>
            <a:off x="1237928" y="3076737"/>
            <a:ext cx="2362200" cy="203835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 xmlns:a16="http://schemas.microsoft.com/office/drawing/2014/main" id="{B6122A37-AEDF-4007-8642-457A538127EF}"/>
              </a:ext>
            </a:extLst>
          </p:cNvPr>
          <p:cNvPicPr>
            <a:picLocks noChangeAspect="1"/>
          </p:cNvPicPr>
          <p:nvPr/>
        </p:nvPicPr>
        <p:blipFill>
          <a:blip r:embed="rId3" cstate="print"/>
          <a:stretch>
            <a:fillRect/>
          </a:stretch>
        </p:blipFill>
        <p:spPr>
          <a:xfrm>
            <a:off x="4540599" y="3429000"/>
            <a:ext cx="4010025" cy="1343025"/>
          </a:xfrm>
          <a:prstGeom prst="rect">
            <a:avLst/>
          </a:prstGeom>
        </p:spPr>
      </p:pic>
      <p:pic>
        <p:nvPicPr>
          <p:cNvPr id="6" name="Picture 5">
            <a:extLst>
              <a:ext uri="{FF2B5EF4-FFF2-40B4-BE49-F238E27FC236}">
                <a16:creationId xmlns="" xmlns:a16="http://schemas.microsoft.com/office/drawing/2014/main" id="{E9CDAB2D-016D-4FC8-9A45-433DEFA527DA}"/>
              </a:ext>
            </a:extLst>
          </p:cNvPr>
          <p:cNvPicPr>
            <a:picLocks noChangeAspect="1"/>
          </p:cNvPicPr>
          <p:nvPr/>
        </p:nvPicPr>
        <p:blipFill>
          <a:blip r:embed="rId4" cstate="print"/>
          <a:stretch>
            <a:fillRect/>
          </a:stretch>
        </p:blipFill>
        <p:spPr>
          <a:xfrm>
            <a:off x="8991922" y="3405349"/>
            <a:ext cx="2019300" cy="1381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2475533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8541</TotalTime>
  <Words>316</Words>
  <Application>Microsoft Office PowerPoint</Application>
  <PresentationFormat>Custom</PresentationFormat>
  <Paragraphs>63</Paragraphs>
  <Slides>22</Slides>
  <Notes>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1_Office Theme</vt:lpstr>
      <vt:lpstr>Custom Design</vt:lpstr>
      <vt:lpstr> (Computer Engineering and Technology)  (TYB.Tech) </vt:lpstr>
      <vt:lpstr>Data Preparation</vt:lpstr>
      <vt:lpstr>Data Preparation</vt:lpstr>
      <vt:lpstr>Data Preparation</vt:lpstr>
      <vt:lpstr>Data Preparation</vt:lpstr>
      <vt:lpstr>Connect to Data Source</vt:lpstr>
      <vt:lpstr>Source Tables</vt:lpstr>
      <vt:lpstr>Creating STAR Schema</vt:lpstr>
      <vt:lpstr>Create Dimensions</vt:lpstr>
      <vt:lpstr>Create Hierarchical Dimensions</vt:lpstr>
      <vt:lpstr>Create Hierarchical Dimensions</vt:lpstr>
      <vt:lpstr>Create Relational Dimension</vt:lpstr>
      <vt:lpstr>Create Relational Dimension</vt:lpstr>
      <vt:lpstr>Create Relational Dimension</vt:lpstr>
      <vt:lpstr>Create Relational Dimension</vt:lpstr>
      <vt:lpstr>Create Measures</vt:lpstr>
      <vt:lpstr>Build Cube</vt:lpstr>
      <vt:lpstr>Reports</vt:lpstr>
      <vt:lpstr>Sales Per Category</vt:lpstr>
      <vt:lpstr>Sales Per Category Per LabelName</vt:lpstr>
      <vt:lpstr>Slice Data on Hierarchical Dimension</vt:lpstr>
      <vt:lpstr>Slice Data on Hierarchical Date Dimension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pallavi.gedamkar</dc:creator>
  <cp:lastModifiedBy>7</cp:lastModifiedBy>
  <cp:revision>700</cp:revision>
  <dcterms:created xsi:type="dcterms:W3CDTF">2017-05-05T10:35:55Z</dcterms:created>
  <dcterms:modified xsi:type="dcterms:W3CDTF">2019-11-20T06:05:41Z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skinger@nvidia.com</vt:lpwstr>
  </property>
  <property fmtid="{D5CDD505-2E9C-101B-9397-08002B2CF9AE}" pid="5" name="MSIP_Label_6b558183-044c-4105-8d9c-cea02a2a3d86_SetDate">
    <vt:lpwstr>2019-11-03T08:19:37.8971594Z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ActionId">
    <vt:lpwstr>9668f2ea-218d-4a9c-b2db-690c181a96a2</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