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DM Sans" pitchFamily="2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Oswald" panose="00000500000000000000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 pos="4464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vEtQgrdbZ7UI7o0WKUGw3TOGZ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  <p:guide orient="horz" pos="44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customschemas.google.com/relationships/presentationmetadata" Target="metadata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2bf5d4e94_3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g2c2bf5d4e94_3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2bf5d4e94_3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g2c2bf5d4e94_3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/>
        </p:nvSpPr>
        <p:spPr>
          <a:xfrm>
            <a:off x="1143002" y="1712566"/>
            <a:ext cx="3399502" cy="2402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7000" b="1" i="0" u="none" strike="noStrike" cap="none" dirty="0">
                <a:solidFill>
                  <a:schemeClr val="dk1"/>
                </a:solidFill>
                <a:latin typeface="Oswald" panose="00000500000000000000" pitchFamily="2" charset="0"/>
                <a:sym typeface="Arial"/>
              </a:rPr>
              <a:t>TOYS &amp; MODELS</a:t>
            </a:r>
            <a:endParaRPr sz="7000" b="0" i="0" u="none" strike="noStrike" cap="none" dirty="0">
              <a:solidFill>
                <a:schemeClr val="dk1"/>
              </a:solidFill>
              <a:latin typeface="Oswald" panose="00000500000000000000" pitchFamily="2" charset="0"/>
              <a:sym typeface="Arial"/>
            </a:endParaRPr>
          </a:p>
        </p:txBody>
      </p:sp>
      <p:cxnSp>
        <p:nvCxnSpPr>
          <p:cNvPr id="79" name="Google Shape;79;p1"/>
          <p:cNvCxnSpPr/>
          <p:nvPr/>
        </p:nvCxnSpPr>
        <p:spPr>
          <a:xfrm>
            <a:off x="1297710" y="1306719"/>
            <a:ext cx="1105408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0" name="Google Shape;80;p1" descr="Une image contenant véhicule, Véhicule terrestre, Décalcomanie automobile, roue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0907" y="1222513"/>
            <a:ext cx="7871790" cy="7871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/>
          <p:nvPr/>
        </p:nvSpPr>
        <p:spPr>
          <a:xfrm>
            <a:off x="4981017" y="476694"/>
            <a:ext cx="7416900" cy="1486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81"/>
              <a:buFont typeface="Arial"/>
              <a:buNone/>
            </a:pPr>
            <a:r>
              <a:rPr lang="en-US" sz="7000" b="1" i="0" u="none" strike="noStrike" cap="none" dirty="0">
                <a:solidFill>
                  <a:srgbClr val="231F20"/>
                </a:solidFill>
                <a:latin typeface="Oswald" panose="00000500000000000000" pitchFamily="2" charset="0"/>
                <a:sym typeface="Arial"/>
              </a:rPr>
              <a:t>SOMMAIRE</a:t>
            </a:r>
            <a:endParaRPr sz="7000" b="0" i="0" u="none" strike="noStrike" cap="none" dirty="0">
              <a:solidFill>
                <a:srgbClr val="000000"/>
              </a:solidFill>
              <a:latin typeface="Oswald" panose="00000500000000000000" pitchFamily="2" charset="0"/>
              <a:sym typeface="Arial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754773" y="2674417"/>
            <a:ext cx="9372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754773" y="4065049"/>
            <a:ext cx="9372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754773" y="5272597"/>
            <a:ext cx="9372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5562942" y="7379971"/>
            <a:ext cx="937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1691973" y="2765590"/>
            <a:ext cx="516602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L’équipe projet  </a:t>
            </a:r>
            <a:endParaRPr lang="fr-FR" dirty="0">
              <a:latin typeface="Montserrat" panose="00000500000000000000" pitchFamily="2" charset="0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1691972" y="4192351"/>
            <a:ext cx="425162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L’objectif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</a:t>
            </a:r>
            <a:endParaRPr dirty="0">
              <a:latin typeface="Montserrat" panose="00000500000000000000" pitchFamily="2" charset="0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689444" y="5490548"/>
            <a:ext cx="542167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Roadmap </a:t>
            </a:r>
            <a:r>
              <a:rPr lang="fr-FR" sz="44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Projet</a:t>
            </a:r>
            <a:endParaRPr lang="fr-FR" dirty="0">
              <a:latin typeface="Montserrat" panose="00000500000000000000" pitchFamily="2" charset="0"/>
            </a:endParaRPr>
          </a:p>
        </p:txBody>
      </p:sp>
      <p:pic>
        <p:nvPicPr>
          <p:cNvPr id="93" name="Google Shape;93;p2" descr="Impression en édition limitée Ferrari 360 Modena d'après une peinture  originale de Malcolm Davies - Etsy Fra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6236" y="5697085"/>
            <a:ext cx="6552411" cy="396593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2;p2">
            <a:extLst>
              <a:ext uri="{FF2B5EF4-FFF2-40B4-BE49-F238E27FC236}">
                <a16:creationId xmlns:a16="http://schemas.microsoft.com/office/drawing/2014/main" id="{F9426DE5-DD87-34ED-D0FE-7094A88C5862}"/>
              </a:ext>
            </a:extLst>
          </p:cNvPr>
          <p:cNvSpPr txBox="1"/>
          <p:nvPr/>
        </p:nvSpPr>
        <p:spPr>
          <a:xfrm>
            <a:off x="1689444" y="6742259"/>
            <a:ext cx="853118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b="0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Présentation du Dashboard</a:t>
            </a:r>
            <a:endParaRPr lang="fr-FR" dirty="0">
              <a:latin typeface="Montserrat" panose="000005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FAF6EF-176F-A978-EDF4-40C9FD8F61E8}"/>
              </a:ext>
            </a:extLst>
          </p:cNvPr>
          <p:cNvSpPr txBox="1"/>
          <p:nvPr/>
        </p:nvSpPr>
        <p:spPr>
          <a:xfrm>
            <a:off x="727902" y="6504588"/>
            <a:ext cx="990942" cy="110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dirty="0">
                <a:solidFill>
                  <a:srgbClr val="363636"/>
                </a:solidFill>
                <a:latin typeface="Oswald"/>
                <a:sym typeface="Oswald"/>
              </a:rPr>
              <a:t>4</a:t>
            </a:r>
            <a:endParaRPr lang="en-US"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2bf5d4e94_3_94"/>
          <p:cNvSpPr/>
          <p:nvPr/>
        </p:nvSpPr>
        <p:spPr>
          <a:xfrm rot="10800000">
            <a:off x="-3155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2c2bf5d4e94_3_94"/>
          <p:cNvSpPr txBox="1"/>
          <p:nvPr/>
        </p:nvSpPr>
        <p:spPr>
          <a:xfrm>
            <a:off x="2343797" y="1155414"/>
            <a:ext cx="13617900" cy="1475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31"/>
              <a:buFont typeface="Arial"/>
              <a:buNone/>
            </a:pPr>
            <a:r>
              <a:rPr lang="en-US" sz="7000" b="1" i="0" u="none" strike="noStrike" cap="none" dirty="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OUR</a:t>
            </a:r>
            <a:r>
              <a:rPr lang="en-US" sz="6950" b="1" i="0" u="none" strike="noStrike" cap="none" dirty="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TEAM</a:t>
            </a:r>
            <a:endParaRPr sz="69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g2c2bf5d4e94_3_94"/>
          <p:cNvGrpSpPr/>
          <p:nvPr/>
        </p:nvGrpSpPr>
        <p:grpSpPr>
          <a:xfrm>
            <a:off x="3416119" y="4647491"/>
            <a:ext cx="3145538" cy="3608572"/>
            <a:chOff x="0" y="-47625"/>
            <a:chExt cx="862500" cy="989463"/>
          </a:xfrm>
        </p:grpSpPr>
        <p:sp>
          <p:nvSpPr>
            <p:cNvPr id="101" name="Google Shape;101;g2c2bf5d4e94_3_94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 extrusionOk="0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2c2bf5d4e94_3_94"/>
            <p:cNvSpPr txBox="1"/>
            <p:nvPr/>
          </p:nvSpPr>
          <p:spPr>
            <a:xfrm>
              <a:off x="0" y="-47625"/>
              <a:ext cx="862500" cy="9894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g2c2bf5d4e94_3_94"/>
          <p:cNvSpPr txBox="1"/>
          <p:nvPr/>
        </p:nvSpPr>
        <p:spPr>
          <a:xfrm>
            <a:off x="3719938" y="6437189"/>
            <a:ext cx="2538388" cy="198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38"/>
              <a:buFont typeface="Arial"/>
              <a:buNone/>
            </a:pPr>
            <a:r>
              <a:rPr lang="en-US" sz="2738" b="0" i="0" u="none" strike="noStrike" cap="none" dirty="0">
                <a:solidFill>
                  <a:srgbClr val="FFFBFB"/>
                </a:solidFill>
                <a:latin typeface="Montserrat" panose="00000500000000000000" pitchFamily="2" charset="0"/>
                <a:ea typeface="DM Sans"/>
                <a:cs typeface="DM Sans"/>
                <a:sym typeface="DM Sans"/>
              </a:rPr>
              <a:t>Philippine</a:t>
            </a:r>
            <a:endParaRPr sz="2738" b="0" i="0" u="none" strike="noStrike" cap="none" dirty="0">
              <a:solidFill>
                <a:srgbClr val="FFFBFB"/>
              </a:solidFill>
              <a:latin typeface="Montserrat" panose="00000500000000000000" pitchFamily="2" charset="0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38"/>
              <a:buFont typeface="Arial"/>
              <a:buNone/>
            </a:pPr>
            <a:r>
              <a:rPr lang="en-US" sz="2738" b="0" i="0" u="none" strike="noStrike" cap="none" dirty="0">
                <a:solidFill>
                  <a:srgbClr val="FFFBFB"/>
                </a:solidFill>
                <a:latin typeface="Montserrat" panose="00000500000000000000" pitchFamily="2" charset="0"/>
                <a:ea typeface="DM Sans"/>
                <a:cs typeface="DM Sans"/>
                <a:sym typeface="DM Sans"/>
              </a:rPr>
              <a:t>PUJOL</a:t>
            </a:r>
            <a:endParaRPr sz="2738" b="0" i="0" u="none" strike="noStrike" cap="none" dirty="0">
              <a:solidFill>
                <a:srgbClr val="FFFBFB"/>
              </a:solidFill>
              <a:latin typeface="Montserrat" panose="00000500000000000000" pitchFamily="2" charset="0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8"/>
              <a:buFont typeface="Arial"/>
              <a:buNone/>
            </a:pPr>
            <a:r>
              <a:rPr lang="en-US" sz="2538" b="0" i="1" u="none" strike="noStrike" cap="none" dirty="0">
                <a:solidFill>
                  <a:srgbClr val="FFFBFB"/>
                </a:solidFill>
                <a:latin typeface="Montserrat" panose="00000500000000000000" pitchFamily="2" charset="0"/>
                <a:ea typeface="DM Sans"/>
                <a:cs typeface="DM Sans"/>
                <a:sym typeface="DM Sans"/>
              </a:rPr>
              <a:t>Chef de </a:t>
            </a:r>
            <a:r>
              <a:rPr lang="en-US" sz="2538" b="0" i="1" u="none" strike="noStrike" cap="none" dirty="0" err="1">
                <a:solidFill>
                  <a:srgbClr val="FFFBFB"/>
                </a:solidFill>
                <a:latin typeface="Montserrat" panose="00000500000000000000" pitchFamily="2" charset="0"/>
                <a:ea typeface="DM Sans"/>
                <a:cs typeface="DM Sans"/>
                <a:sym typeface="DM Sans"/>
              </a:rPr>
              <a:t>projet</a:t>
            </a:r>
            <a:endParaRPr sz="2538" b="0" i="1" u="none" strike="noStrike" cap="none" dirty="0">
              <a:solidFill>
                <a:srgbClr val="FFFBFB"/>
              </a:solidFill>
              <a:latin typeface="Montserrat" panose="00000500000000000000" pitchFamily="2" charset="0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38"/>
              <a:buFont typeface="Arial"/>
              <a:buNone/>
            </a:pPr>
            <a:endParaRPr sz="2738" b="0" i="0" u="none" strike="noStrike" cap="none" dirty="0">
              <a:solidFill>
                <a:srgbClr val="FFFB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4" name="Google Shape;104;g2c2bf5d4e94_3_94"/>
          <p:cNvGrpSpPr/>
          <p:nvPr/>
        </p:nvGrpSpPr>
        <p:grpSpPr>
          <a:xfrm>
            <a:off x="7571796" y="4647491"/>
            <a:ext cx="3145538" cy="3608572"/>
            <a:chOff x="0" y="-47625"/>
            <a:chExt cx="862500" cy="989463"/>
          </a:xfrm>
        </p:grpSpPr>
        <p:sp>
          <p:nvSpPr>
            <p:cNvPr id="105" name="Google Shape;105;g2c2bf5d4e94_3_94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 extrusionOk="0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2c2bf5d4e94_3_94"/>
            <p:cNvSpPr txBox="1"/>
            <p:nvPr/>
          </p:nvSpPr>
          <p:spPr>
            <a:xfrm>
              <a:off x="0" y="-47625"/>
              <a:ext cx="862500" cy="9894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g2c2bf5d4e94_3_94"/>
          <p:cNvSpPr txBox="1"/>
          <p:nvPr/>
        </p:nvSpPr>
        <p:spPr>
          <a:xfrm>
            <a:off x="8005441" y="6558496"/>
            <a:ext cx="2214000" cy="147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38"/>
              <a:buFont typeface="Arial"/>
              <a:buNone/>
            </a:pPr>
            <a:r>
              <a:rPr lang="en-US" sz="2738" b="0" i="0" u="none" strike="noStrike" cap="none" dirty="0">
                <a:solidFill>
                  <a:srgbClr val="FFFBFB"/>
                </a:solidFill>
                <a:latin typeface="Montserrat" panose="00000500000000000000" pitchFamily="2" charset="0"/>
                <a:ea typeface="DM Sans"/>
                <a:cs typeface="DM Sans"/>
                <a:sym typeface="DM Sans"/>
              </a:rPr>
              <a:t>Mohamed</a:t>
            </a:r>
            <a:endParaRPr sz="2738" b="0" i="0" u="none" strike="noStrike" cap="none" dirty="0">
              <a:solidFill>
                <a:srgbClr val="FFFBFB"/>
              </a:solidFill>
              <a:latin typeface="Montserrat" panose="00000500000000000000" pitchFamily="2" charset="0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38"/>
              <a:buFont typeface="Arial"/>
              <a:buNone/>
            </a:pPr>
            <a:r>
              <a:rPr lang="en-US" sz="2738" b="0" i="0" u="none" strike="noStrike" cap="none" dirty="0">
                <a:solidFill>
                  <a:srgbClr val="FFFBFB"/>
                </a:solidFill>
                <a:latin typeface="Montserrat" panose="00000500000000000000" pitchFamily="2" charset="0"/>
                <a:ea typeface="DM Sans"/>
                <a:cs typeface="DM Sans"/>
                <a:sym typeface="DM Sans"/>
              </a:rPr>
              <a:t>HANAFI</a:t>
            </a:r>
            <a:endParaRPr sz="2738" b="0" i="0" u="none" strike="noStrike" cap="none" dirty="0">
              <a:solidFill>
                <a:srgbClr val="FFFBFB"/>
              </a:solidFill>
              <a:latin typeface="Montserrat" panose="00000500000000000000" pitchFamily="2" charset="0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8"/>
              <a:buFont typeface="Arial"/>
              <a:buNone/>
            </a:pPr>
            <a:r>
              <a:rPr lang="en-US" sz="2538" b="0" i="1" u="none" strike="noStrike" cap="none" dirty="0">
                <a:solidFill>
                  <a:srgbClr val="FFFBFB"/>
                </a:solidFill>
                <a:latin typeface="Montserrat" panose="00000500000000000000" pitchFamily="2" charset="0"/>
                <a:ea typeface="DM Sans"/>
                <a:cs typeface="DM Sans"/>
                <a:sym typeface="DM Sans"/>
              </a:rPr>
              <a:t>Data Analyst</a:t>
            </a:r>
            <a:endParaRPr sz="2538" b="0" i="1" u="none" strike="noStrike" cap="none" dirty="0">
              <a:solidFill>
                <a:srgbClr val="FFFBFB"/>
              </a:solidFill>
              <a:latin typeface="Montserrat" panose="00000500000000000000" pitchFamily="2" charset="0"/>
              <a:ea typeface="DM Sans"/>
              <a:cs typeface="DM Sans"/>
              <a:sym typeface="DM Sans"/>
            </a:endParaRPr>
          </a:p>
        </p:txBody>
      </p:sp>
      <p:grpSp>
        <p:nvGrpSpPr>
          <p:cNvPr id="108" name="Google Shape;108;g2c2bf5d4e94_3_94"/>
          <p:cNvGrpSpPr/>
          <p:nvPr/>
        </p:nvGrpSpPr>
        <p:grpSpPr>
          <a:xfrm>
            <a:off x="11726664" y="4647491"/>
            <a:ext cx="3145538" cy="3608572"/>
            <a:chOff x="0" y="-47625"/>
            <a:chExt cx="862500" cy="989463"/>
          </a:xfrm>
        </p:grpSpPr>
        <p:sp>
          <p:nvSpPr>
            <p:cNvPr id="109" name="Google Shape;109;g2c2bf5d4e94_3_94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 extrusionOk="0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2c2bf5d4e94_3_94"/>
            <p:cNvSpPr txBox="1"/>
            <p:nvPr/>
          </p:nvSpPr>
          <p:spPr>
            <a:xfrm>
              <a:off x="0" y="-47625"/>
              <a:ext cx="862500" cy="9894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g2c2bf5d4e94_3_94"/>
          <p:cNvSpPr txBox="1"/>
          <p:nvPr/>
        </p:nvSpPr>
        <p:spPr>
          <a:xfrm>
            <a:off x="12051725" y="6593550"/>
            <a:ext cx="2495100" cy="147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38"/>
              <a:buFont typeface="Arial"/>
              <a:buNone/>
            </a:pPr>
            <a:r>
              <a:rPr lang="en-US" sz="2738" b="0" i="0" u="none" strike="noStrike" cap="none" dirty="0">
                <a:solidFill>
                  <a:srgbClr val="FFFBFB"/>
                </a:solidFill>
                <a:latin typeface="Montserrat" panose="00000500000000000000" pitchFamily="2" charset="0"/>
                <a:ea typeface="DM Sans"/>
                <a:cs typeface="DM Sans"/>
                <a:sym typeface="DM Sans"/>
              </a:rPr>
              <a:t>Anthony ROBERT</a:t>
            </a:r>
            <a:endParaRPr sz="2738" b="0" i="0" u="none" strike="noStrike" cap="none" dirty="0">
              <a:solidFill>
                <a:srgbClr val="FFFBFB"/>
              </a:solidFill>
              <a:latin typeface="Montserrat" panose="00000500000000000000" pitchFamily="2" charset="0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8"/>
              <a:buFont typeface="Arial"/>
              <a:buNone/>
            </a:pPr>
            <a:r>
              <a:rPr lang="en-US" sz="2538" b="0" i="1" u="none" strike="noStrike" cap="none" dirty="0">
                <a:solidFill>
                  <a:srgbClr val="FFFBFB"/>
                </a:solidFill>
                <a:latin typeface="Montserrat" panose="00000500000000000000" pitchFamily="2" charset="0"/>
                <a:ea typeface="DM Sans"/>
                <a:cs typeface="DM Sans"/>
                <a:sym typeface="DM Sans"/>
              </a:rPr>
              <a:t>Scrum Master</a:t>
            </a:r>
            <a:endParaRPr sz="2538" b="0" i="1" u="none" strike="noStrike" cap="none" dirty="0">
              <a:solidFill>
                <a:srgbClr val="FFFBFB"/>
              </a:solidFill>
              <a:latin typeface="Montserrat" panose="00000500000000000000" pitchFamily="2" charset="0"/>
              <a:ea typeface="DM Sans"/>
              <a:cs typeface="DM Sans"/>
              <a:sym typeface="DM Sans"/>
            </a:endParaRPr>
          </a:p>
        </p:txBody>
      </p:sp>
      <p:sp>
        <p:nvSpPr>
          <p:cNvPr id="112" name="Google Shape;112;g2c2bf5d4e94_3_94"/>
          <p:cNvSpPr/>
          <p:nvPr/>
        </p:nvSpPr>
        <p:spPr>
          <a:xfrm>
            <a:off x="3416119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 extrusionOk="0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8648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c2bf5d4e94_3_94"/>
          <p:cNvSpPr/>
          <p:nvPr/>
        </p:nvSpPr>
        <p:spPr>
          <a:xfrm>
            <a:off x="7571796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 extrusionOk="0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8648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c2bf5d4e94_3_94"/>
          <p:cNvSpPr/>
          <p:nvPr/>
        </p:nvSpPr>
        <p:spPr>
          <a:xfrm>
            <a:off x="11726664" y="8256064"/>
            <a:ext cx="3145217" cy="333081"/>
          </a:xfrm>
          <a:custGeom>
            <a:avLst/>
            <a:gdLst/>
            <a:ahLst/>
            <a:cxnLst/>
            <a:rect l="l" t="t" r="r" b="b"/>
            <a:pathLst>
              <a:path w="3145217" h="333081" extrusionOk="0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8648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2c2bf5d4e94_3_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02602" y="3280577"/>
            <a:ext cx="2819700" cy="2819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6" name="Google Shape;116;g2c2bf5d4e94_3_9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8875" y="3280575"/>
            <a:ext cx="2819700" cy="28197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7" name="Google Shape;117;g2c2bf5d4e94_3_94"/>
          <p:cNvPicPr preferRelativeResize="0"/>
          <p:nvPr/>
        </p:nvPicPr>
        <p:blipFill rotWithShape="1">
          <a:blip r:embed="rId6">
            <a:alphaModFix/>
          </a:blip>
          <a:srcRect t="-6416" r="-6415"/>
          <a:stretch/>
        </p:blipFill>
        <p:spPr>
          <a:xfrm>
            <a:off x="11809025" y="3200013"/>
            <a:ext cx="2980800" cy="29808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 rot="10800000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 extrusionOk="0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8024816" y="5501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 extrusionOk="0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 extrusionOk="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1539534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 extrusionOk="0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4510099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 extrusionOk="0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 extrusionOk="0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 extrusionOk="0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2887170" y="1277407"/>
            <a:ext cx="11553000" cy="1486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47"/>
              <a:buFont typeface="Arial"/>
              <a:buNone/>
            </a:pPr>
            <a:r>
              <a:rPr lang="en-US" sz="7000" b="1" i="0" u="none" strike="noStrike" cap="none" dirty="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OBJECTIF</a:t>
            </a:r>
            <a:r>
              <a:rPr lang="en-US" sz="6947" b="1" i="0" u="none" strike="noStrike" cap="none" dirty="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1869750" y="3090125"/>
            <a:ext cx="14548500" cy="22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fr-FR" sz="2900" b="0" i="0" u="none" strike="noStrike" cap="none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Disposer d’un </a:t>
            </a:r>
            <a:r>
              <a:rPr lang="fr-FR" sz="2900" b="0" i="0" u="none" strike="noStrike" cap="none" dirty="0" err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dashboard</a:t>
            </a:r>
            <a:r>
              <a:rPr lang="fr-FR" sz="2900" b="0" i="0" u="none" strike="noStrike" cap="none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  facilement compréhensible pour tous qui s’actualise chaque jour afin d’avoir une  vue d’ensemble sur les chiffres clés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900" b="0" i="0" u="none" strike="noStrike" cap="none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→ Aide à la prise de décision</a:t>
            </a:r>
            <a:endParaRPr lang="fr-FR" sz="2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2bf5d4e94_3_87"/>
          <p:cNvSpPr txBox="1"/>
          <p:nvPr/>
        </p:nvSpPr>
        <p:spPr>
          <a:xfrm>
            <a:off x="1157749" y="8407448"/>
            <a:ext cx="15163799" cy="104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b="1" i="0" u="none" strike="noStrike" cap="none" dirty="0">
                <a:solidFill>
                  <a:schemeClr val="dk1"/>
                </a:solidFill>
                <a:latin typeface="Oswald" panose="00000500000000000000" pitchFamily="2" charset="0"/>
                <a:sym typeface="Arial"/>
              </a:rPr>
              <a:t>ROADMAP PROJET </a:t>
            </a:r>
          </a:p>
        </p:txBody>
      </p:sp>
      <p:cxnSp>
        <p:nvCxnSpPr>
          <p:cNvPr id="137" name="Google Shape;137;g2c2bf5d4e94_3_87"/>
          <p:cNvCxnSpPr/>
          <p:nvPr/>
        </p:nvCxnSpPr>
        <p:spPr>
          <a:xfrm>
            <a:off x="1297711" y="7217275"/>
            <a:ext cx="1105409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Image 2" descr="Une image contenant texte, capture d’écran, clipart, dessin humoristique&#10;&#10;Description générée automatiquement">
            <a:extLst>
              <a:ext uri="{FF2B5EF4-FFF2-40B4-BE49-F238E27FC236}">
                <a16:creationId xmlns:a16="http://schemas.microsoft.com/office/drawing/2014/main" id="{5ACB5A60-730F-2A0E-E248-070AA245F0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049" t="14337" b="9821"/>
          <a:stretch/>
        </p:blipFill>
        <p:spPr>
          <a:xfrm>
            <a:off x="-191729" y="10467"/>
            <a:ext cx="18479729" cy="78018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Personnalisé</PresentationFormat>
  <Paragraphs>23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Oswald</vt:lpstr>
      <vt:lpstr>Montserrat</vt:lpstr>
      <vt:lpstr>Calibri</vt:lpstr>
      <vt:lpstr>DM Sans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Philippine Pujol</dc:creator>
  <cp:lastModifiedBy>Philippine Pujol</cp:lastModifiedBy>
  <cp:revision>5</cp:revision>
  <dcterms:created xsi:type="dcterms:W3CDTF">2006-08-16T00:00:00Z</dcterms:created>
  <dcterms:modified xsi:type="dcterms:W3CDTF">2024-04-04T08:30:58Z</dcterms:modified>
</cp:coreProperties>
</file>