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ácz-Valach Nándor" initials="RN" lastIdx="1" clrIdx="0">
    <p:extLst>
      <p:ext uri="{19B8F6BF-5375-455C-9EA6-DF929625EA0E}">
        <p15:presenceInfo xmlns:p15="http://schemas.microsoft.com/office/powerpoint/2012/main" userId="S-1-5-21-2748526201-2059043845-2812358734-187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4T11:47:47.584" idx="1">
    <p:pos x="10" y="10"/>
    <p:text>Trello és GitHub tábla kell.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1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22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83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32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43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97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3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641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2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11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7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7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0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2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710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3898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andikaaa@gmail.com" TargetMode="External"/><Relationship Id="rId2" Type="http://schemas.openxmlformats.org/officeDocument/2006/relationships/hyperlink" Target="mailto:danikaa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2.appinventor.mit.edu/#6168804760879104" TargetMode="External"/><Relationship Id="rId5" Type="http://schemas.openxmlformats.org/officeDocument/2006/relationships/hyperlink" Target="https://trello.com/b/B8ls4cgi/appinventor-projekt" TargetMode="External"/><Relationship Id="rId4" Type="http://schemas.openxmlformats.org/officeDocument/2006/relationships/hyperlink" Target="https://github.com/githubnandor/App-Inventor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DA81BF-0964-4273-A6D9-0B513F2A9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Clothes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A19CD2-13D1-4FEE-9D1A-0889C3D0C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Viczián Dániel és Rácz-Valach Nándor</a:t>
            </a:r>
          </a:p>
          <a:p>
            <a:r>
              <a:rPr lang="hu-HU" dirty="0"/>
              <a:t>2021.</a:t>
            </a:r>
          </a:p>
          <a:p>
            <a:r>
              <a:rPr lang="hu-HU" dirty="0"/>
              <a:t>BSZC Nemes Tihamér Technikum és Kollégium</a:t>
            </a:r>
          </a:p>
        </p:txBody>
      </p:sp>
    </p:spTree>
    <p:extLst>
      <p:ext uri="{BB962C8B-B14F-4D97-AF65-F5344CB8AC3E}">
        <p14:creationId xmlns:p14="http://schemas.microsoft.com/office/powerpoint/2010/main" val="13403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0817A4-528A-45B5-B876-8D47DB07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4968DF-9775-4D50-A0F1-8F10035F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80153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iOS</a:t>
            </a:r>
          </a:p>
          <a:p>
            <a:pPr marL="0" indent="0">
              <a:buNone/>
            </a:pPr>
            <a:r>
              <a:rPr lang="hu-HU" dirty="0"/>
              <a:t>Linux</a:t>
            </a:r>
          </a:p>
          <a:p>
            <a:pPr marL="0" indent="0">
              <a:buNone/>
            </a:pPr>
            <a:r>
              <a:rPr lang="hu-HU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3704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8A71D6-0CC5-4D90-86D2-AC2DF094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C868C0-1DCD-41BC-9CDF-2EBC922D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129197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Viczián Dániel – </a:t>
            </a:r>
            <a:r>
              <a:rPr lang="hu-HU" dirty="0">
                <a:hlinkClick r:id="rId2"/>
              </a:rPr>
              <a:t>danikaaa@gmail.com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Rácz-Valach Nándor – </a:t>
            </a:r>
            <a:r>
              <a:rPr lang="hu-HU" dirty="0">
                <a:hlinkClick r:id="rId3"/>
              </a:rPr>
              <a:t>nandikaaa@gmail.com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GitHub - </a:t>
            </a:r>
            <a:r>
              <a:rPr lang="hu-HU" dirty="0">
                <a:hlinkClick r:id="rId4"/>
              </a:rPr>
              <a:t>https://github.com/githubnandor/App-Inventor.git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Trello</a:t>
            </a:r>
            <a:r>
              <a:rPr lang="hu-HU" dirty="0"/>
              <a:t> - </a:t>
            </a:r>
            <a:r>
              <a:rPr lang="hu-HU" dirty="0">
                <a:hlinkClick r:id="rId5"/>
              </a:rPr>
              <a:t>https://trello.com/b/B8ls4cgi/appinventor-projekt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MIT App </a:t>
            </a:r>
            <a:r>
              <a:rPr lang="hu-HU" dirty="0" err="1"/>
              <a:t>Inventor</a:t>
            </a:r>
            <a:r>
              <a:rPr lang="hu-HU" dirty="0"/>
              <a:t> - </a:t>
            </a:r>
            <a:r>
              <a:rPr lang="hu-HU" dirty="0">
                <a:hlinkClick r:id="rId6"/>
              </a:rPr>
              <a:t>http://ai2.appinventor.mit.edu/#6168804760879104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307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043428-9031-4E26-AB0E-68640BD7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888BD-740C-4B1D-8D3B-7DE3ABE2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Fejlesztői környezet ismertetése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Játék használati útmutatója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Tesztelési tervek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Továbbfejlesztési tervek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383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6493B-BF48-4C6D-8486-5D4A5902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5929A3-AC1F-4478-B5D7-8F33081D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MIT App </a:t>
            </a:r>
            <a:r>
              <a:rPr lang="hu-HU" dirty="0" err="1"/>
              <a:t>Inventor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GitHub</a:t>
            </a:r>
          </a:p>
          <a:p>
            <a:pPr marL="0" indent="0">
              <a:buNone/>
            </a:pPr>
            <a:r>
              <a:rPr lang="hu-HU" dirty="0" err="1"/>
              <a:t>Trello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781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EBF0C-F30D-46BD-83EA-D93C5F89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811D0E-8D1F-4C32-80D4-526E61B6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ABD8308-B753-4106-ABA6-34A5E773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7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3AFB8-C3AE-4E71-AE98-D7A362A2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68EF9-1467-441B-89CC-FC763FD2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4C444A-4A25-4B0D-8985-7F3B725B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6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BDC85D-667E-42E7-9F48-AF9D0EF6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AC590-B4ED-45C0-A83C-06688B04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53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04661-4795-4287-94EB-97494C45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Utasítások a játék első pályáján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AE75C-1641-42A9-BA2A-5661EC35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Nyomj rá a megfelelő képekre (2)!</a:t>
            </a:r>
          </a:p>
          <a:p>
            <a:r>
              <a:rPr lang="hu-HU" dirty="0"/>
              <a:t>Ha helyesen oldottad meg a feladatot, 2 zöld blokk fog felvillanni a képek felett.</a:t>
            </a:r>
          </a:p>
          <a:p>
            <a:r>
              <a:rPr lang="hu-HU" dirty="0"/>
              <a:t>Csak akkor lépj tovább, ha mindkét blokk zölden világít.</a:t>
            </a:r>
          </a:p>
        </p:txBody>
      </p:sp>
    </p:spTree>
    <p:extLst>
      <p:ext uri="{BB962C8B-B14F-4D97-AF65-F5344CB8AC3E}">
        <p14:creationId xmlns:p14="http://schemas.microsoft.com/office/powerpoint/2010/main" val="415359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CE2ED-4545-4812-854D-8AA2FABB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használati útmutatója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C6E0EF-42B1-417E-8964-8F6D63A7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Kisiskolás gyermekeknek tervezve</a:t>
            </a:r>
          </a:p>
          <a:p>
            <a:pPr marL="0" indent="0">
              <a:buNone/>
            </a:pPr>
            <a:r>
              <a:rPr lang="hu-HU" dirty="0"/>
              <a:t>Angol nyelv fejlesztése</a:t>
            </a:r>
          </a:p>
          <a:p>
            <a:pPr marL="0" indent="0">
              <a:buNone/>
            </a:pPr>
            <a:r>
              <a:rPr lang="hu-HU" dirty="0"/>
              <a:t>Ruhadarabok</a:t>
            </a:r>
          </a:p>
          <a:p>
            <a:pPr marL="0" indent="0">
              <a:buNone/>
            </a:pPr>
            <a:r>
              <a:rPr lang="hu-HU"/>
              <a:t>Rákattint a képekre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8 pálya</a:t>
            </a:r>
          </a:p>
          <a:p>
            <a:pPr marL="0" indent="0">
              <a:buNone/>
            </a:pPr>
            <a:r>
              <a:rPr lang="hu-HU" dirty="0"/>
              <a:t>8. pálya végén az 1. pályára dob vissza</a:t>
            </a:r>
          </a:p>
          <a:p>
            <a:pPr marL="0" indent="0">
              <a:buNone/>
            </a:pPr>
            <a:r>
              <a:rPr lang="hu-HU" dirty="0"/>
              <a:t>Helyes megoldás, következő pálya</a:t>
            </a:r>
          </a:p>
        </p:txBody>
      </p:sp>
    </p:spTree>
    <p:extLst>
      <p:ext uri="{BB962C8B-B14F-4D97-AF65-F5344CB8AC3E}">
        <p14:creationId xmlns:p14="http://schemas.microsoft.com/office/powerpoint/2010/main" val="59964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35B97-A8C9-490D-8B14-7BF73016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CABFA2-4C78-4583-AE7A-9966D1FC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Munkafüzetek, tankönyvek</a:t>
            </a:r>
          </a:p>
          <a:p>
            <a:pPr marL="0" indent="0">
              <a:buNone/>
            </a:pPr>
            <a:r>
              <a:rPr lang="hu-HU" dirty="0"/>
              <a:t>Szülői segítség</a:t>
            </a:r>
          </a:p>
          <a:p>
            <a:pPr marL="0" indent="0">
              <a:buNone/>
            </a:pPr>
            <a:r>
              <a:rPr lang="hu-HU" dirty="0"/>
              <a:t>Alapvető magyar nyelvű tudás</a:t>
            </a:r>
          </a:p>
        </p:txBody>
      </p:sp>
    </p:spTree>
    <p:extLst>
      <p:ext uri="{BB962C8B-B14F-4D97-AF65-F5344CB8AC3E}">
        <p14:creationId xmlns:p14="http://schemas.microsoft.com/office/powerpoint/2010/main" val="234464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177</Words>
  <Application>Microsoft Office PowerPoint</Application>
  <PresentationFormat>Szélesvásznú</PresentationFormat>
  <Paragraphs>41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Szelet</vt:lpstr>
      <vt:lpstr>Clothes</vt:lpstr>
      <vt:lpstr>Tartalomjegyzék</vt:lpstr>
      <vt:lpstr>Fejlesztői környezet ismertetése</vt:lpstr>
      <vt:lpstr>PowerPoint-bemutató</vt:lpstr>
      <vt:lpstr>PowerPoint-bemutató</vt:lpstr>
      <vt:lpstr>PowerPoint-bemutató</vt:lpstr>
      <vt:lpstr>Utasítások a játék első pályáján</vt:lpstr>
      <vt:lpstr>Játék használati útmutatója</vt:lpstr>
      <vt:lpstr>Tesztelési tervek</vt:lpstr>
      <vt:lpstr>Továbbfejlesztési tervek</vt:lpstr>
      <vt:lpstr>Fejlesztők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Clothes</dc:title>
  <dc:creator>Rácz-Valach Nándor</dc:creator>
  <cp:lastModifiedBy>Rácz-Valach Nándor</cp:lastModifiedBy>
  <cp:revision>4</cp:revision>
  <dcterms:created xsi:type="dcterms:W3CDTF">2021-11-04T10:45:51Z</dcterms:created>
  <dcterms:modified xsi:type="dcterms:W3CDTF">2021-11-04T11:10:58Z</dcterms:modified>
</cp:coreProperties>
</file>