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27152-47F1-4580-907F-55BB3840436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830B-638B-470E-BF86-13201972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Audio Interface provides a bidirectional, synchronous, serial interface to off-chip audio devices.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1830B-638B-470E-BF86-1320197289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9FE7BA-F57F-4861-8C89-D30CFC5FF15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56B49BA-3ACE-4EC9-A2A3-CD8E6916AF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Lucida Console" pitchFamily="49" charset="0"/>
              </a:rPr>
              <a:t>Speaker Bonnet </a:t>
            </a:r>
            <a:endParaRPr lang="en-US" sz="5400" dirty="0"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6400800" cy="1752600"/>
          </a:xfrm>
        </p:spPr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Antolin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N01100308</a:t>
            </a:r>
            <a:br>
              <a:rPr lang="en-US" dirty="0" smtClean="0"/>
            </a:br>
            <a:r>
              <a:rPr lang="en-US" dirty="0" smtClean="0"/>
              <a:t>CENG317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Speaker Bonnet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 speaker bonnet is a stereo amplifier for the raspberry pi.</a:t>
            </a:r>
          </a:p>
          <a:p>
            <a:r>
              <a:rPr lang="en-US" dirty="0" smtClean="0"/>
              <a:t>- Uses I2S (inter-</a:t>
            </a:r>
            <a:r>
              <a:rPr lang="en-US" dirty="0" err="1" smtClean="0"/>
              <a:t>ic</a:t>
            </a:r>
            <a:r>
              <a:rPr lang="en-US" dirty="0" smtClean="0"/>
              <a:t> sound) digital sound standard for quality audio (no static).</a:t>
            </a:r>
          </a:p>
          <a:p>
            <a:r>
              <a:rPr lang="en-US" dirty="0" smtClean="0"/>
              <a:t>- Standard 20pin for all the raspberry pi versions.</a:t>
            </a:r>
          </a:p>
          <a:p>
            <a:r>
              <a:rPr lang="en-US" dirty="0" smtClean="0"/>
              <a:t>- Power use: 5v/2.4A recommended.</a:t>
            </a:r>
          </a:p>
          <a:p>
            <a:r>
              <a:rPr lang="en-US" dirty="0" smtClean="0"/>
              <a:t>- Recommend speakers: 4</a:t>
            </a:r>
            <a:r>
              <a:rPr lang="el-GR" b="0" dirty="0" smtClean="0"/>
              <a:t>Ω</a:t>
            </a:r>
            <a:r>
              <a:rPr lang="en-US" b="0" dirty="0"/>
              <a:t> </a:t>
            </a:r>
            <a:r>
              <a:rPr lang="en-US" b="0" dirty="0" smtClean="0"/>
              <a:t>3W or 8</a:t>
            </a:r>
            <a:r>
              <a:rPr lang="el-GR" b="0" dirty="0" smtClean="0"/>
              <a:t>Ω</a:t>
            </a:r>
            <a:r>
              <a:rPr lang="en-US" b="0" dirty="0" smtClean="0"/>
              <a:t> 1W (demo)</a:t>
            </a:r>
          </a:p>
          <a:p>
            <a:endParaRPr lang="en-US" dirty="0" smtClean="0"/>
          </a:p>
        </p:txBody>
      </p:sp>
      <p:pic>
        <p:nvPicPr>
          <p:cNvPr id="1027" name="Picture 3" descr="C:\Users\Ryan\Desktop\3346-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2743200" cy="20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yan\Desktop\1313-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230926" cy="18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3 Model B Starter Kit</a:t>
            </a:r>
            <a:br>
              <a:rPr lang="en-US" dirty="0" smtClean="0"/>
            </a:br>
            <a:r>
              <a:rPr lang="en-US" dirty="0" smtClean="0"/>
              <a:t>$99</a:t>
            </a:r>
          </a:p>
          <a:p>
            <a:r>
              <a:rPr lang="en-US" dirty="0" smtClean="0"/>
              <a:t>Speaker – 3” DIAMETER 8OHM 1WATT </a:t>
            </a:r>
            <a:br>
              <a:rPr lang="en-US" dirty="0" smtClean="0"/>
            </a:br>
            <a:r>
              <a:rPr lang="en-US" dirty="0" smtClean="0"/>
              <a:t>$2.44</a:t>
            </a:r>
          </a:p>
          <a:p>
            <a:r>
              <a:rPr lang="en-US" dirty="0" smtClean="0"/>
              <a:t>3W Stereo Speaker Bonnet Raspberry Pi</a:t>
            </a:r>
            <a:br>
              <a:rPr lang="en-US" dirty="0" smtClean="0"/>
            </a:br>
            <a:r>
              <a:rPr lang="en-US" dirty="0" smtClean="0"/>
              <a:t>$16.19</a:t>
            </a:r>
          </a:p>
          <a:p>
            <a:endParaRPr lang="en-US" dirty="0"/>
          </a:p>
          <a:p>
            <a:r>
              <a:rPr lang="en-US" dirty="0" smtClean="0"/>
              <a:t>Total Price:  $132.92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6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Ryan\Documents\ShareX\Screenshots\2018-01\WINPROJ_2018-01-15_02-53-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4422"/>
            <a:ext cx="3809999" cy="39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yan\Documents\ShareX\Screenshots\2018-01\WINPROJ_2018-01-15_02-54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08" y="1722801"/>
            <a:ext cx="4953043" cy="24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89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project/Course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Here’s a demo of the project. Music should be playing onto the speaker using mpg123 or </a:t>
            </a:r>
            <a:r>
              <a:rPr lang="en-US" dirty="0" err="1" smtClean="0"/>
              <a:t>mPlayer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Course Knowledge: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Soldering parts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Updating </a:t>
            </a:r>
            <a:r>
              <a:rPr lang="en-US" dirty="0" err="1" smtClean="0"/>
              <a:t>github</a:t>
            </a:r>
            <a:r>
              <a:rPr lang="en-US" dirty="0" smtClean="0"/>
              <a:t> weekly to keep up on progress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Installing drivers for the Bonnet.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Learning about how useful a raspberry pi can be.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5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br>
              <a:rPr lang="en-US" dirty="0" smtClean="0"/>
            </a:br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5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150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Speaker Bonnet </vt:lpstr>
      <vt:lpstr>Introduction to Speaker Bonnet</vt:lpstr>
      <vt:lpstr>Budget for project</vt:lpstr>
      <vt:lpstr>Project schedule</vt:lpstr>
      <vt:lpstr>Demo project/Course Knowledge </vt:lpstr>
      <vt:lpstr>End thank you for listening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Bonnet</dc:title>
  <dc:creator>Ryan</dc:creator>
  <cp:lastModifiedBy>Ryan</cp:lastModifiedBy>
  <cp:revision>4</cp:revision>
  <dcterms:created xsi:type="dcterms:W3CDTF">2018-01-15T07:32:52Z</dcterms:created>
  <dcterms:modified xsi:type="dcterms:W3CDTF">2018-01-15T08:10:14Z</dcterms:modified>
</cp:coreProperties>
</file>