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17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644523-A8E4-4871-8877-59327CCF02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F02710-2A3E-4CC6-BD13-AE1B974202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4D594-492D-40B3-9AB0-F3BA4574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16" y="0"/>
            <a:ext cx="5273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A8D7A-8155-43EF-8064-4CA5E9F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514208"/>
            <a:ext cx="587774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5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967C61-83BB-48B2-A575-38D9EE81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23363"/>
            <a:ext cx="6516009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5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160BE-DCF9-41FE-A895-594FD456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1499918"/>
            <a:ext cx="600158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43205-E48C-4413-8BA5-142D013A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35" y="0"/>
            <a:ext cx="5656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0103D-5F14-4904-9989-AF076173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4284"/>
            <a:ext cx="6335009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9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93F32-A282-4455-80BB-497A4C5E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490127"/>
            <a:ext cx="5877745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3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F1A96F-80CB-4358-AD65-DB212115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147179"/>
            <a:ext cx="588727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E5205A-1542-443F-AE6A-17F1A8B4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75732"/>
            <a:ext cx="5973009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7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2982A-A8A1-4B12-9BEF-0606ED26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485629"/>
            <a:ext cx="606827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3F594-736A-4309-86C2-B3663BF4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37653"/>
            <a:ext cx="5973009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CCDBB-4DE3-4B80-9743-237B2A96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180521"/>
            <a:ext cx="608732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4751F-10D2-4BF4-B55D-B2F298F8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07" y="0"/>
            <a:ext cx="571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9BE75-CAAC-4783-8271-AAE82848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485364"/>
            <a:ext cx="5801535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0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DEC9F3-4DE6-47AF-AD30-C3440A8A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66232"/>
            <a:ext cx="5544324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37579-D547-4B64-9E07-A4EC4A16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1647576"/>
            <a:ext cx="641122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2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D00819-00DA-46B2-8D69-0B7E3490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980733"/>
            <a:ext cx="5363323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C2697E-F48F-4155-96A4-E949D72A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575864"/>
            <a:ext cx="5868219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1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- II</dc:title>
  <dc:creator>cdac</dc:creator>
  <cp:lastModifiedBy>cdac</cp:lastModifiedBy>
  <cp:revision>53</cp:revision>
  <dcterms:created xsi:type="dcterms:W3CDTF">2022-11-11T04:16:40Z</dcterms:created>
  <dcterms:modified xsi:type="dcterms:W3CDTF">2024-03-11T20:20:30Z</dcterms:modified>
</cp:coreProperties>
</file>