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57" r:id="rId7"/>
    <p:sldId id="269" r:id="rId8"/>
    <p:sldId id="266" r:id="rId9"/>
    <p:sldId id="267" r:id="rId10"/>
    <p:sldId id="270" r:id="rId11"/>
    <p:sldId id="268" r:id="rId12"/>
    <p:sldId id="261" r:id="rId13"/>
    <p:sldId id="262" r:id="rId14"/>
    <p:sldId id="263" r:id="rId15"/>
    <p:sldId id="271" r:id="rId16"/>
    <p:sldId id="272" r:id="rId17"/>
    <p:sldId id="275" r:id="rId18"/>
    <p:sldId id="276" r:id="rId19"/>
    <p:sldId id="260" r:id="rId20"/>
    <p:sldId id="273" r:id="rId21"/>
    <p:sldId id="25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713859-3608-488C-81B0-898E2F36E636}">
          <p14:sldIdLst>
            <p14:sldId id="256"/>
            <p14:sldId id="277"/>
            <p14:sldId id="257"/>
            <p14:sldId id="269"/>
            <p14:sldId id="266"/>
            <p14:sldId id="267"/>
            <p14:sldId id="270"/>
            <p14:sldId id="268"/>
            <p14:sldId id="261"/>
            <p14:sldId id="262"/>
            <p14:sldId id="263"/>
            <p14:sldId id="271"/>
            <p14:sldId id="272"/>
            <p14:sldId id="275"/>
            <p14:sldId id="276"/>
            <p14:sldId id="260"/>
            <p14:sldId id="273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5CB07-37DC-44FC-8D13-50D5E3FA9CA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470E87B-3E2F-46C1-A7B4-31162B65ED2A}">
      <dgm:prSet/>
      <dgm:spPr/>
      <dgm:t>
        <a:bodyPr/>
        <a:lstStyle/>
        <a:p>
          <a:pPr rtl="0"/>
          <a:r>
            <a:rPr lang="en-CA">
              <a:latin typeface="+mn-lt"/>
            </a:rPr>
            <a:t>Introduction and Problem Statement </a:t>
          </a:r>
          <a:endParaRPr lang="en-US">
            <a:latin typeface="+mn-lt"/>
          </a:endParaRPr>
        </a:p>
      </dgm:t>
    </dgm:pt>
    <dgm:pt modelId="{25DA7AF4-5582-4370-B7C5-8F984D7A6C64}" type="parTrans" cxnId="{047D8B91-6284-4199-9DC4-D5CC36AC88E8}">
      <dgm:prSet/>
      <dgm:spPr/>
      <dgm:t>
        <a:bodyPr/>
        <a:lstStyle/>
        <a:p>
          <a:endParaRPr lang="en-US"/>
        </a:p>
      </dgm:t>
    </dgm:pt>
    <dgm:pt modelId="{C04B78FE-2F3A-48C7-A7CC-9156D0AFC5CD}" type="sibTrans" cxnId="{047D8B91-6284-4199-9DC4-D5CC36AC88E8}">
      <dgm:prSet/>
      <dgm:spPr/>
      <dgm:t>
        <a:bodyPr/>
        <a:lstStyle/>
        <a:p>
          <a:endParaRPr lang="en-US"/>
        </a:p>
      </dgm:t>
    </dgm:pt>
    <dgm:pt modelId="{FE56D79A-15E3-4052-8759-F8FCA59EE5D2}">
      <dgm:prSet/>
      <dgm:spPr/>
      <dgm:t>
        <a:bodyPr/>
        <a:lstStyle/>
        <a:p>
          <a:r>
            <a:rPr lang="en-CA"/>
            <a:t>Use Case Diagram</a:t>
          </a:r>
          <a:endParaRPr lang="en-US"/>
        </a:p>
      </dgm:t>
    </dgm:pt>
    <dgm:pt modelId="{0A88D643-DC57-4E09-A240-93DE6E023E98}" type="parTrans" cxnId="{1F68632E-3CC1-41B2-A8B4-314C46ABF20C}">
      <dgm:prSet/>
      <dgm:spPr/>
      <dgm:t>
        <a:bodyPr/>
        <a:lstStyle/>
        <a:p>
          <a:endParaRPr lang="en-US"/>
        </a:p>
      </dgm:t>
    </dgm:pt>
    <dgm:pt modelId="{89E9C635-753D-4766-A6BD-A3E4FD7BF49D}" type="sibTrans" cxnId="{1F68632E-3CC1-41B2-A8B4-314C46ABF20C}">
      <dgm:prSet/>
      <dgm:spPr/>
      <dgm:t>
        <a:bodyPr/>
        <a:lstStyle/>
        <a:p>
          <a:endParaRPr lang="en-US"/>
        </a:p>
      </dgm:t>
    </dgm:pt>
    <dgm:pt modelId="{01861363-21A5-423B-8800-22F2C2FDAE3F}">
      <dgm:prSet/>
      <dgm:spPr/>
      <dgm:t>
        <a:bodyPr/>
        <a:lstStyle/>
        <a:p>
          <a:r>
            <a:rPr lang="en-CA"/>
            <a:t>Features</a:t>
          </a:r>
          <a:endParaRPr lang="en-US"/>
        </a:p>
      </dgm:t>
    </dgm:pt>
    <dgm:pt modelId="{53A02C3C-D06D-45D9-BF91-737965E7E38B}" type="parTrans" cxnId="{D1D6FF7F-A9BF-41FD-8AAD-A87B6203D008}">
      <dgm:prSet/>
      <dgm:spPr/>
      <dgm:t>
        <a:bodyPr/>
        <a:lstStyle/>
        <a:p>
          <a:endParaRPr lang="en-US"/>
        </a:p>
      </dgm:t>
    </dgm:pt>
    <dgm:pt modelId="{20661D8C-7D7E-4B47-8CD4-FD0D06F10431}" type="sibTrans" cxnId="{D1D6FF7F-A9BF-41FD-8AAD-A87B6203D008}">
      <dgm:prSet/>
      <dgm:spPr/>
      <dgm:t>
        <a:bodyPr/>
        <a:lstStyle/>
        <a:p>
          <a:endParaRPr lang="en-US"/>
        </a:p>
      </dgm:t>
    </dgm:pt>
    <dgm:pt modelId="{469E5D69-AAEF-4183-9BB7-50C42893BB2A}">
      <dgm:prSet/>
      <dgm:spPr/>
      <dgm:t>
        <a:bodyPr/>
        <a:lstStyle/>
        <a:p>
          <a:pPr rtl="0"/>
          <a:r>
            <a:rPr lang="en-CA"/>
            <a:t>Benefits</a:t>
          </a:r>
          <a:r>
            <a:rPr lang="en-CA">
              <a:latin typeface="Calibri Light" panose="020F0302020204030204"/>
            </a:rPr>
            <a:t> </a:t>
          </a:r>
          <a:endParaRPr lang="en-US">
            <a:latin typeface="Calibri Light" panose="020F0302020204030204"/>
          </a:endParaRPr>
        </a:p>
      </dgm:t>
    </dgm:pt>
    <dgm:pt modelId="{590674B7-A258-4528-AD44-94C6129CFCD3}" type="parTrans" cxnId="{EDEB8785-F388-40F7-99AA-598F95C5003C}">
      <dgm:prSet/>
      <dgm:spPr/>
      <dgm:t>
        <a:bodyPr/>
        <a:lstStyle/>
        <a:p>
          <a:endParaRPr lang="en-US"/>
        </a:p>
      </dgm:t>
    </dgm:pt>
    <dgm:pt modelId="{ED015466-BD77-4985-BE63-609891C2889C}" type="sibTrans" cxnId="{EDEB8785-F388-40F7-99AA-598F95C5003C}">
      <dgm:prSet/>
      <dgm:spPr/>
      <dgm:t>
        <a:bodyPr/>
        <a:lstStyle/>
        <a:p>
          <a:endParaRPr lang="en-US"/>
        </a:p>
      </dgm:t>
    </dgm:pt>
    <dgm:pt modelId="{C7794FFF-A7B7-4F76-926B-3EBE40C47A2B}">
      <dgm:prSet/>
      <dgm:spPr/>
      <dgm:t>
        <a:bodyPr/>
        <a:lstStyle/>
        <a:p>
          <a:pPr rtl="0"/>
          <a:r>
            <a:rPr lang="en-CA"/>
            <a:t>Business Case</a:t>
          </a:r>
          <a:r>
            <a:rPr lang="en-CA">
              <a:latin typeface="Calibri Light" panose="020F0302020204030204"/>
            </a:rPr>
            <a:t> </a:t>
          </a:r>
          <a:endParaRPr lang="en-US"/>
        </a:p>
      </dgm:t>
    </dgm:pt>
    <dgm:pt modelId="{E6788120-526B-4809-972A-E90F0B9B3E8E}" type="parTrans" cxnId="{5CA36E0D-ED06-4944-80CC-53989B384745}">
      <dgm:prSet/>
      <dgm:spPr/>
      <dgm:t>
        <a:bodyPr/>
        <a:lstStyle/>
        <a:p>
          <a:endParaRPr lang="en-US"/>
        </a:p>
      </dgm:t>
    </dgm:pt>
    <dgm:pt modelId="{E47B8857-BF1A-49CC-956C-699050ABFA84}" type="sibTrans" cxnId="{5CA36E0D-ED06-4944-80CC-53989B384745}">
      <dgm:prSet/>
      <dgm:spPr/>
      <dgm:t>
        <a:bodyPr/>
        <a:lstStyle/>
        <a:p>
          <a:endParaRPr lang="en-US"/>
        </a:p>
      </dgm:t>
    </dgm:pt>
    <dgm:pt modelId="{0FBFA5E4-62B5-4621-A36A-05DE5554E52A}">
      <dgm:prSet/>
      <dgm:spPr/>
      <dgm:t>
        <a:bodyPr/>
        <a:lstStyle/>
        <a:p>
          <a:r>
            <a:rPr lang="en-CA"/>
            <a:t>Stakeholder Analysis</a:t>
          </a:r>
          <a:endParaRPr lang="en-US"/>
        </a:p>
      </dgm:t>
    </dgm:pt>
    <dgm:pt modelId="{4EC33DD0-BFEE-4386-8986-63417384F081}" type="parTrans" cxnId="{10F920C1-30BD-489C-B7D7-238FE1CD70FC}">
      <dgm:prSet/>
      <dgm:spPr/>
      <dgm:t>
        <a:bodyPr/>
        <a:lstStyle/>
        <a:p>
          <a:endParaRPr lang="en-US"/>
        </a:p>
      </dgm:t>
    </dgm:pt>
    <dgm:pt modelId="{C09D172F-7552-4781-90A4-7C8E1B934FF5}" type="sibTrans" cxnId="{10F920C1-30BD-489C-B7D7-238FE1CD70FC}">
      <dgm:prSet/>
      <dgm:spPr/>
      <dgm:t>
        <a:bodyPr/>
        <a:lstStyle/>
        <a:p>
          <a:endParaRPr lang="en-US"/>
        </a:p>
      </dgm:t>
    </dgm:pt>
    <dgm:pt modelId="{4CA5629C-34F7-49A1-9A91-864C86C7DF1E}">
      <dgm:prSet/>
      <dgm:spPr/>
      <dgm:t>
        <a:bodyPr/>
        <a:lstStyle/>
        <a:p>
          <a:r>
            <a:rPr lang="en-CA"/>
            <a:t>Personas</a:t>
          </a:r>
          <a:endParaRPr lang="en-US"/>
        </a:p>
      </dgm:t>
    </dgm:pt>
    <dgm:pt modelId="{9B41668E-2E34-49AA-8AF6-8453E4ACE2DE}" type="parTrans" cxnId="{295ACB69-4BF1-4CF8-8447-5B9B02ACB472}">
      <dgm:prSet/>
      <dgm:spPr/>
      <dgm:t>
        <a:bodyPr/>
        <a:lstStyle/>
        <a:p>
          <a:endParaRPr lang="en-US"/>
        </a:p>
      </dgm:t>
    </dgm:pt>
    <dgm:pt modelId="{800BC798-C843-4CD6-A790-D2853B2D4C71}" type="sibTrans" cxnId="{295ACB69-4BF1-4CF8-8447-5B9B02ACB472}">
      <dgm:prSet/>
      <dgm:spPr/>
      <dgm:t>
        <a:bodyPr/>
        <a:lstStyle/>
        <a:p>
          <a:endParaRPr lang="en-US"/>
        </a:p>
      </dgm:t>
    </dgm:pt>
    <dgm:pt modelId="{2A40924D-51A9-476D-AA8E-D7BB424D108F}">
      <dgm:prSet/>
      <dgm:spPr/>
      <dgm:t>
        <a:bodyPr/>
        <a:lstStyle/>
        <a:p>
          <a:r>
            <a:rPr lang="en-CA"/>
            <a:t>Requirement Gathering </a:t>
          </a:r>
        </a:p>
      </dgm:t>
    </dgm:pt>
    <dgm:pt modelId="{37D6D6E7-CB8A-4FEE-93AA-EFBC776963A4}" type="parTrans" cxnId="{2D3AEA07-444F-4542-B1E7-55C6A0561705}">
      <dgm:prSet/>
      <dgm:spPr/>
      <dgm:t>
        <a:bodyPr/>
        <a:lstStyle/>
        <a:p>
          <a:endParaRPr lang="en-US"/>
        </a:p>
      </dgm:t>
    </dgm:pt>
    <dgm:pt modelId="{10D8F586-8D23-4D6B-B66D-5FC37C67C6CD}" type="sibTrans" cxnId="{2D3AEA07-444F-4542-B1E7-55C6A0561705}">
      <dgm:prSet/>
      <dgm:spPr/>
      <dgm:t>
        <a:bodyPr/>
        <a:lstStyle/>
        <a:p>
          <a:endParaRPr lang="en-US"/>
        </a:p>
      </dgm:t>
    </dgm:pt>
    <dgm:pt modelId="{79B040F9-D9A9-4F4D-AC8D-5F8AA56DEE75}">
      <dgm:prSet/>
      <dgm:spPr/>
      <dgm:t>
        <a:bodyPr/>
        <a:lstStyle/>
        <a:p>
          <a:r>
            <a:rPr lang="en-CA"/>
            <a:t>Implementation </a:t>
          </a:r>
        </a:p>
      </dgm:t>
    </dgm:pt>
    <dgm:pt modelId="{7BD7380A-2E74-483E-A088-8CEF217C21F3}" type="parTrans" cxnId="{99AEDD9D-2F88-4651-A7A1-077FCCE1DF75}">
      <dgm:prSet/>
      <dgm:spPr/>
      <dgm:t>
        <a:bodyPr/>
        <a:lstStyle/>
        <a:p>
          <a:endParaRPr lang="en-US"/>
        </a:p>
      </dgm:t>
    </dgm:pt>
    <dgm:pt modelId="{19456A98-0A47-41BA-ABB3-C7E51F52CD0F}" type="sibTrans" cxnId="{99AEDD9D-2F88-4651-A7A1-077FCCE1DF75}">
      <dgm:prSet/>
      <dgm:spPr/>
      <dgm:t>
        <a:bodyPr/>
        <a:lstStyle/>
        <a:p>
          <a:endParaRPr lang="en-US"/>
        </a:p>
      </dgm:t>
    </dgm:pt>
    <dgm:pt modelId="{7D3DE277-B1FB-40DD-A308-12A35EDD00E0}">
      <dgm:prSet/>
      <dgm:spPr/>
      <dgm:t>
        <a:bodyPr/>
        <a:lstStyle/>
        <a:p>
          <a:r>
            <a:rPr lang="en-CA"/>
            <a:t>Conclusion </a:t>
          </a:r>
        </a:p>
      </dgm:t>
    </dgm:pt>
    <dgm:pt modelId="{C4690E9C-AB1A-4BF7-AAF0-A1E3B6AEC43A}" type="parTrans" cxnId="{0048E736-8B3A-4AEC-A83F-F94943CC16B8}">
      <dgm:prSet/>
      <dgm:spPr/>
      <dgm:t>
        <a:bodyPr/>
        <a:lstStyle/>
        <a:p>
          <a:endParaRPr lang="en-US"/>
        </a:p>
      </dgm:t>
    </dgm:pt>
    <dgm:pt modelId="{7FC0FE1C-42A6-4343-9989-0D01E616A9CB}" type="sibTrans" cxnId="{0048E736-8B3A-4AEC-A83F-F94943CC16B8}">
      <dgm:prSet/>
      <dgm:spPr/>
      <dgm:t>
        <a:bodyPr/>
        <a:lstStyle/>
        <a:p>
          <a:endParaRPr lang="en-US"/>
        </a:p>
      </dgm:t>
    </dgm:pt>
    <dgm:pt modelId="{36A48403-194B-457D-A7D3-C38614D10316}" type="pres">
      <dgm:prSet presAssocID="{52B5CB07-37DC-44FC-8D13-50D5E3FA9CA9}" presName="vert0" presStyleCnt="0">
        <dgm:presLayoutVars>
          <dgm:dir/>
          <dgm:animOne val="branch"/>
          <dgm:animLvl val="lvl"/>
        </dgm:presLayoutVars>
      </dgm:prSet>
      <dgm:spPr/>
    </dgm:pt>
    <dgm:pt modelId="{F92A6684-F693-4678-8D85-80881C83299F}" type="pres">
      <dgm:prSet presAssocID="{C470E87B-3E2F-46C1-A7B4-31162B65ED2A}" presName="thickLine" presStyleLbl="alignNode1" presStyleIdx="0" presStyleCnt="10"/>
      <dgm:spPr/>
    </dgm:pt>
    <dgm:pt modelId="{26A8F3BF-BCBC-4B82-96A9-5D377912BA0C}" type="pres">
      <dgm:prSet presAssocID="{C470E87B-3E2F-46C1-A7B4-31162B65ED2A}" presName="horz1" presStyleCnt="0"/>
      <dgm:spPr/>
    </dgm:pt>
    <dgm:pt modelId="{7C2F32E5-A0BA-40B9-8398-0468EBF75902}" type="pres">
      <dgm:prSet presAssocID="{C470E87B-3E2F-46C1-A7B4-31162B65ED2A}" presName="tx1" presStyleLbl="revTx" presStyleIdx="0" presStyleCnt="10"/>
      <dgm:spPr/>
    </dgm:pt>
    <dgm:pt modelId="{C71BAED2-2003-4119-8FD9-9833CAD55857}" type="pres">
      <dgm:prSet presAssocID="{C470E87B-3E2F-46C1-A7B4-31162B65ED2A}" presName="vert1" presStyleCnt="0"/>
      <dgm:spPr/>
    </dgm:pt>
    <dgm:pt modelId="{186DABEF-C8AA-4CE3-83E1-4A1FDFB6C43B}" type="pres">
      <dgm:prSet presAssocID="{FE56D79A-15E3-4052-8759-F8FCA59EE5D2}" presName="thickLine" presStyleLbl="alignNode1" presStyleIdx="1" presStyleCnt="10"/>
      <dgm:spPr/>
    </dgm:pt>
    <dgm:pt modelId="{7D29A342-2A24-45DB-B3F1-D06C920BE7DC}" type="pres">
      <dgm:prSet presAssocID="{FE56D79A-15E3-4052-8759-F8FCA59EE5D2}" presName="horz1" presStyleCnt="0"/>
      <dgm:spPr/>
    </dgm:pt>
    <dgm:pt modelId="{4BBB7F6C-A28B-41D4-8520-DAA4882619F6}" type="pres">
      <dgm:prSet presAssocID="{FE56D79A-15E3-4052-8759-F8FCA59EE5D2}" presName="tx1" presStyleLbl="revTx" presStyleIdx="1" presStyleCnt="10"/>
      <dgm:spPr/>
    </dgm:pt>
    <dgm:pt modelId="{6CB5D952-8DE5-40A5-9AE0-189C6998D561}" type="pres">
      <dgm:prSet presAssocID="{FE56D79A-15E3-4052-8759-F8FCA59EE5D2}" presName="vert1" presStyleCnt="0"/>
      <dgm:spPr/>
    </dgm:pt>
    <dgm:pt modelId="{587F219D-3C9B-4F9E-BB9A-1CADA2268FDF}" type="pres">
      <dgm:prSet presAssocID="{01861363-21A5-423B-8800-22F2C2FDAE3F}" presName="thickLine" presStyleLbl="alignNode1" presStyleIdx="2" presStyleCnt="10"/>
      <dgm:spPr/>
    </dgm:pt>
    <dgm:pt modelId="{6A344765-6709-4AAF-A171-4D01D165412B}" type="pres">
      <dgm:prSet presAssocID="{01861363-21A5-423B-8800-22F2C2FDAE3F}" presName="horz1" presStyleCnt="0"/>
      <dgm:spPr/>
    </dgm:pt>
    <dgm:pt modelId="{9ECA641E-FAA5-4FF8-B8C8-752F35CB55E5}" type="pres">
      <dgm:prSet presAssocID="{01861363-21A5-423B-8800-22F2C2FDAE3F}" presName="tx1" presStyleLbl="revTx" presStyleIdx="2" presStyleCnt="10"/>
      <dgm:spPr/>
    </dgm:pt>
    <dgm:pt modelId="{2AD17112-089C-462D-B4AB-220BF3D20AB7}" type="pres">
      <dgm:prSet presAssocID="{01861363-21A5-423B-8800-22F2C2FDAE3F}" presName="vert1" presStyleCnt="0"/>
      <dgm:spPr/>
    </dgm:pt>
    <dgm:pt modelId="{47223CCC-53FC-4E67-A4FA-E2D8F9B35024}" type="pres">
      <dgm:prSet presAssocID="{469E5D69-AAEF-4183-9BB7-50C42893BB2A}" presName="thickLine" presStyleLbl="alignNode1" presStyleIdx="3" presStyleCnt="10"/>
      <dgm:spPr/>
    </dgm:pt>
    <dgm:pt modelId="{7E6E29EC-E7F8-4679-81CF-613A7AD38B8E}" type="pres">
      <dgm:prSet presAssocID="{469E5D69-AAEF-4183-9BB7-50C42893BB2A}" presName="horz1" presStyleCnt="0"/>
      <dgm:spPr/>
    </dgm:pt>
    <dgm:pt modelId="{2057AEF9-2407-4E92-9356-80207A4245BD}" type="pres">
      <dgm:prSet presAssocID="{469E5D69-AAEF-4183-9BB7-50C42893BB2A}" presName="tx1" presStyleLbl="revTx" presStyleIdx="3" presStyleCnt="10"/>
      <dgm:spPr/>
    </dgm:pt>
    <dgm:pt modelId="{B60D2B21-042B-4406-BC4D-7292F04F18B2}" type="pres">
      <dgm:prSet presAssocID="{469E5D69-AAEF-4183-9BB7-50C42893BB2A}" presName="vert1" presStyleCnt="0"/>
      <dgm:spPr/>
    </dgm:pt>
    <dgm:pt modelId="{B9DEF61D-3301-43F9-B65E-D7B381E0F80A}" type="pres">
      <dgm:prSet presAssocID="{C7794FFF-A7B7-4F76-926B-3EBE40C47A2B}" presName="thickLine" presStyleLbl="alignNode1" presStyleIdx="4" presStyleCnt="10"/>
      <dgm:spPr/>
    </dgm:pt>
    <dgm:pt modelId="{E4170978-7FAC-4A41-B6F7-4674E7F6CC86}" type="pres">
      <dgm:prSet presAssocID="{C7794FFF-A7B7-4F76-926B-3EBE40C47A2B}" presName="horz1" presStyleCnt="0"/>
      <dgm:spPr/>
    </dgm:pt>
    <dgm:pt modelId="{C01C118B-2C99-4F5F-B0BF-98C2D55ECF9F}" type="pres">
      <dgm:prSet presAssocID="{C7794FFF-A7B7-4F76-926B-3EBE40C47A2B}" presName="tx1" presStyleLbl="revTx" presStyleIdx="4" presStyleCnt="10"/>
      <dgm:spPr/>
    </dgm:pt>
    <dgm:pt modelId="{92354198-AE6A-46BE-B739-E8E0BCDFE1A9}" type="pres">
      <dgm:prSet presAssocID="{C7794FFF-A7B7-4F76-926B-3EBE40C47A2B}" presName="vert1" presStyleCnt="0"/>
      <dgm:spPr/>
    </dgm:pt>
    <dgm:pt modelId="{F240B6C5-8C36-47F5-B232-DEE888C04B64}" type="pres">
      <dgm:prSet presAssocID="{0FBFA5E4-62B5-4621-A36A-05DE5554E52A}" presName="thickLine" presStyleLbl="alignNode1" presStyleIdx="5" presStyleCnt="10"/>
      <dgm:spPr/>
    </dgm:pt>
    <dgm:pt modelId="{493D4D58-DC98-4FA4-A306-DA49AB989208}" type="pres">
      <dgm:prSet presAssocID="{0FBFA5E4-62B5-4621-A36A-05DE5554E52A}" presName="horz1" presStyleCnt="0"/>
      <dgm:spPr/>
    </dgm:pt>
    <dgm:pt modelId="{37A1A1C2-69F9-4C9F-97A2-0DF3F532E292}" type="pres">
      <dgm:prSet presAssocID="{0FBFA5E4-62B5-4621-A36A-05DE5554E52A}" presName="tx1" presStyleLbl="revTx" presStyleIdx="5" presStyleCnt="10"/>
      <dgm:spPr/>
    </dgm:pt>
    <dgm:pt modelId="{225F7827-D8C8-48AB-854B-E014217E65D1}" type="pres">
      <dgm:prSet presAssocID="{0FBFA5E4-62B5-4621-A36A-05DE5554E52A}" presName="vert1" presStyleCnt="0"/>
      <dgm:spPr/>
    </dgm:pt>
    <dgm:pt modelId="{50289D2A-9B90-42E0-9863-FD3BBD076A18}" type="pres">
      <dgm:prSet presAssocID="{4CA5629C-34F7-49A1-9A91-864C86C7DF1E}" presName="thickLine" presStyleLbl="alignNode1" presStyleIdx="6" presStyleCnt="10"/>
      <dgm:spPr/>
    </dgm:pt>
    <dgm:pt modelId="{4C18A640-FD07-4451-9E03-6FB82E9BD821}" type="pres">
      <dgm:prSet presAssocID="{4CA5629C-34F7-49A1-9A91-864C86C7DF1E}" presName="horz1" presStyleCnt="0"/>
      <dgm:spPr/>
    </dgm:pt>
    <dgm:pt modelId="{38E07E83-C6E4-45D4-A453-E1D1C94DEA8C}" type="pres">
      <dgm:prSet presAssocID="{4CA5629C-34F7-49A1-9A91-864C86C7DF1E}" presName="tx1" presStyleLbl="revTx" presStyleIdx="6" presStyleCnt="10"/>
      <dgm:spPr/>
    </dgm:pt>
    <dgm:pt modelId="{55A40009-6A79-46B9-9C6C-83776080CA82}" type="pres">
      <dgm:prSet presAssocID="{4CA5629C-34F7-49A1-9A91-864C86C7DF1E}" presName="vert1" presStyleCnt="0"/>
      <dgm:spPr/>
    </dgm:pt>
    <dgm:pt modelId="{50B42FF1-479D-4214-9F95-EAE0A8701A98}" type="pres">
      <dgm:prSet presAssocID="{2A40924D-51A9-476D-AA8E-D7BB424D108F}" presName="thickLine" presStyleLbl="alignNode1" presStyleIdx="7" presStyleCnt="10"/>
      <dgm:spPr/>
    </dgm:pt>
    <dgm:pt modelId="{2D089B0F-2CE4-43D4-9374-076F2DD744AB}" type="pres">
      <dgm:prSet presAssocID="{2A40924D-51A9-476D-AA8E-D7BB424D108F}" presName="horz1" presStyleCnt="0"/>
      <dgm:spPr/>
    </dgm:pt>
    <dgm:pt modelId="{872807B4-A90E-4235-B6E1-8E8EBEEA8452}" type="pres">
      <dgm:prSet presAssocID="{2A40924D-51A9-476D-AA8E-D7BB424D108F}" presName="tx1" presStyleLbl="revTx" presStyleIdx="7" presStyleCnt="10"/>
      <dgm:spPr/>
    </dgm:pt>
    <dgm:pt modelId="{C680F194-C426-4837-97CC-BDD7D32D8E50}" type="pres">
      <dgm:prSet presAssocID="{2A40924D-51A9-476D-AA8E-D7BB424D108F}" presName="vert1" presStyleCnt="0"/>
      <dgm:spPr/>
    </dgm:pt>
    <dgm:pt modelId="{038701A5-12D1-4F32-8181-E58F4D04CAFB}" type="pres">
      <dgm:prSet presAssocID="{79B040F9-D9A9-4F4D-AC8D-5F8AA56DEE75}" presName="thickLine" presStyleLbl="alignNode1" presStyleIdx="8" presStyleCnt="10"/>
      <dgm:spPr/>
    </dgm:pt>
    <dgm:pt modelId="{2A1A5847-CA02-4E31-B1AE-90BD979C9CBB}" type="pres">
      <dgm:prSet presAssocID="{79B040F9-D9A9-4F4D-AC8D-5F8AA56DEE75}" presName="horz1" presStyleCnt="0"/>
      <dgm:spPr/>
    </dgm:pt>
    <dgm:pt modelId="{D105C755-27DA-428C-A53A-2DD7D657750F}" type="pres">
      <dgm:prSet presAssocID="{79B040F9-D9A9-4F4D-AC8D-5F8AA56DEE75}" presName="tx1" presStyleLbl="revTx" presStyleIdx="8" presStyleCnt="10"/>
      <dgm:spPr/>
    </dgm:pt>
    <dgm:pt modelId="{55266FFF-B14D-45AF-B484-93EAC7E620A8}" type="pres">
      <dgm:prSet presAssocID="{79B040F9-D9A9-4F4D-AC8D-5F8AA56DEE75}" presName="vert1" presStyleCnt="0"/>
      <dgm:spPr/>
    </dgm:pt>
    <dgm:pt modelId="{882DA771-5866-4909-B3A0-BBBEC8CBAEBC}" type="pres">
      <dgm:prSet presAssocID="{7D3DE277-B1FB-40DD-A308-12A35EDD00E0}" presName="thickLine" presStyleLbl="alignNode1" presStyleIdx="9" presStyleCnt="10"/>
      <dgm:spPr/>
    </dgm:pt>
    <dgm:pt modelId="{BAC3456B-58AF-42A1-83C8-EDE03F8C2F04}" type="pres">
      <dgm:prSet presAssocID="{7D3DE277-B1FB-40DD-A308-12A35EDD00E0}" presName="horz1" presStyleCnt="0"/>
      <dgm:spPr/>
    </dgm:pt>
    <dgm:pt modelId="{D717611D-70ED-4513-A357-F28C16F5C07B}" type="pres">
      <dgm:prSet presAssocID="{7D3DE277-B1FB-40DD-A308-12A35EDD00E0}" presName="tx1" presStyleLbl="revTx" presStyleIdx="9" presStyleCnt="10"/>
      <dgm:spPr/>
    </dgm:pt>
    <dgm:pt modelId="{DFFFB071-1A03-47A0-B840-809F418A80F7}" type="pres">
      <dgm:prSet presAssocID="{7D3DE277-B1FB-40DD-A308-12A35EDD00E0}" presName="vert1" presStyleCnt="0"/>
      <dgm:spPr/>
    </dgm:pt>
  </dgm:ptLst>
  <dgm:cxnLst>
    <dgm:cxn modelId="{2D3AEA07-444F-4542-B1E7-55C6A0561705}" srcId="{52B5CB07-37DC-44FC-8D13-50D5E3FA9CA9}" destId="{2A40924D-51A9-476D-AA8E-D7BB424D108F}" srcOrd="7" destOrd="0" parTransId="{37D6D6E7-CB8A-4FEE-93AA-EFBC776963A4}" sibTransId="{10D8F586-8D23-4D6B-B66D-5FC37C67C6CD}"/>
    <dgm:cxn modelId="{5CA36E0D-ED06-4944-80CC-53989B384745}" srcId="{52B5CB07-37DC-44FC-8D13-50D5E3FA9CA9}" destId="{C7794FFF-A7B7-4F76-926B-3EBE40C47A2B}" srcOrd="4" destOrd="0" parTransId="{E6788120-526B-4809-972A-E90F0B9B3E8E}" sibTransId="{E47B8857-BF1A-49CC-956C-699050ABFA84}"/>
    <dgm:cxn modelId="{C9138D1A-A02A-4D3F-A6DE-71633A10FAD9}" type="presOf" srcId="{4CA5629C-34F7-49A1-9A91-864C86C7DF1E}" destId="{38E07E83-C6E4-45D4-A453-E1D1C94DEA8C}" srcOrd="0" destOrd="0" presId="urn:microsoft.com/office/officeart/2008/layout/LinedList"/>
    <dgm:cxn modelId="{1F68632E-3CC1-41B2-A8B4-314C46ABF20C}" srcId="{52B5CB07-37DC-44FC-8D13-50D5E3FA9CA9}" destId="{FE56D79A-15E3-4052-8759-F8FCA59EE5D2}" srcOrd="1" destOrd="0" parTransId="{0A88D643-DC57-4E09-A240-93DE6E023E98}" sibTransId="{89E9C635-753D-4766-A6BD-A3E4FD7BF49D}"/>
    <dgm:cxn modelId="{0048E736-8B3A-4AEC-A83F-F94943CC16B8}" srcId="{52B5CB07-37DC-44FC-8D13-50D5E3FA9CA9}" destId="{7D3DE277-B1FB-40DD-A308-12A35EDD00E0}" srcOrd="9" destOrd="0" parTransId="{C4690E9C-AB1A-4BF7-AAF0-A1E3B6AEC43A}" sibTransId="{7FC0FE1C-42A6-4343-9989-0D01E616A9CB}"/>
    <dgm:cxn modelId="{9D8C135B-34DC-4A6B-B75B-5AADB024D710}" type="presOf" srcId="{79B040F9-D9A9-4F4D-AC8D-5F8AA56DEE75}" destId="{D105C755-27DA-428C-A53A-2DD7D657750F}" srcOrd="0" destOrd="0" presId="urn:microsoft.com/office/officeart/2008/layout/LinedList"/>
    <dgm:cxn modelId="{295ACB69-4BF1-4CF8-8447-5B9B02ACB472}" srcId="{52B5CB07-37DC-44FC-8D13-50D5E3FA9CA9}" destId="{4CA5629C-34F7-49A1-9A91-864C86C7DF1E}" srcOrd="6" destOrd="0" parTransId="{9B41668E-2E34-49AA-8AF6-8453E4ACE2DE}" sibTransId="{800BC798-C843-4CD6-A790-D2853B2D4C71}"/>
    <dgm:cxn modelId="{E325436F-98B4-43AE-BFA3-5DFA48DF6F16}" type="presOf" srcId="{52B5CB07-37DC-44FC-8D13-50D5E3FA9CA9}" destId="{36A48403-194B-457D-A7D3-C38614D10316}" srcOrd="0" destOrd="0" presId="urn:microsoft.com/office/officeart/2008/layout/LinedList"/>
    <dgm:cxn modelId="{D1D6FF7F-A9BF-41FD-8AAD-A87B6203D008}" srcId="{52B5CB07-37DC-44FC-8D13-50D5E3FA9CA9}" destId="{01861363-21A5-423B-8800-22F2C2FDAE3F}" srcOrd="2" destOrd="0" parTransId="{53A02C3C-D06D-45D9-BF91-737965E7E38B}" sibTransId="{20661D8C-7D7E-4B47-8CD4-FD0D06F10431}"/>
    <dgm:cxn modelId="{EDEB8785-F388-40F7-99AA-598F95C5003C}" srcId="{52B5CB07-37DC-44FC-8D13-50D5E3FA9CA9}" destId="{469E5D69-AAEF-4183-9BB7-50C42893BB2A}" srcOrd="3" destOrd="0" parTransId="{590674B7-A258-4528-AD44-94C6129CFCD3}" sibTransId="{ED015466-BD77-4985-BE63-609891C2889C}"/>
    <dgm:cxn modelId="{7576CE88-B444-49C7-BAB1-3C25331ECCB3}" type="presOf" srcId="{C470E87B-3E2F-46C1-A7B4-31162B65ED2A}" destId="{7C2F32E5-A0BA-40B9-8398-0468EBF75902}" srcOrd="0" destOrd="0" presId="urn:microsoft.com/office/officeart/2008/layout/LinedList"/>
    <dgm:cxn modelId="{047D8B91-6284-4199-9DC4-D5CC36AC88E8}" srcId="{52B5CB07-37DC-44FC-8D13-50D5E3FA9CA9}" destId="{C470E87B-3E2F-46C1-A7B4-31162B65ED2A}" srcOrd="0" destOrd="0" parTransId="{25DA7AF4-5582-4370-B7C5-8F984D7A6C64}" sibTransId="{C04B78FE-2F3A-48C7-A7CC-9156D0AFC5CD}"/>
    <dgm:cxn modelId="{2DA4509D-C24A-474E-8E5B-7959F19994B2}" type="presOf" srcId="{01861363-21A5-423B-8800-22F2C2FDAE3F}" destId="{9ECA641E-FAA5-4FF8-B8C8-752F35CB55E5}" srcOrd="0" destOrd="0" presId="urn:microsoft.com/office/officeart/2008/layout/LinedList"/>
    <dgm:cxn modelId="{99AEDD9D-2F88-4651-A7A1-077FCCE1DF75}" srcId="{52B5CB07-37DC-44FC-8D13-50D5E3FA9CA9}" destId="{79B040F9-D9A9-4F4D-AC8D-5F8AA56DEE75}" srcOrd="8" destOrd="0" parTransId="{7BD7380A-2E74-483E-A088-8CEF217C21F3}" sibTransId="{19456A98-0A47-41BA-ABB3-C7E51F52CD0F}"/>
    <dgm:cxn modelId="{AB9798B5-3FF4-4901-8428-707B9EEA3F4A}" type="presOf" srcId="{FE56D79A-15E3-4052-8759-F8FCA59EE5D2}" destId="{4BBB7F6C-A28B-41D4-8520-DAA4882619F6}" srcOrd="0" destOrd="0" presId="urn:microsoft.com/office/officeart/2008/layout/LinedList"/>
    <dgm:cxn modelId="{7CA4CDBB-CB6E-44BF-B17B-B53CDBEA4478}" type="presOf" srcId="{7D3DE277-B1FB-40DD-A308-12A35EDD00E0}" destId="{D717611D-70ED-4513-A357-F28C16F5C07B}" srcOrd="0" destOrd="0" presId="urn:microsoft.com/office/officeart/2008/layout/LinedList"/>
    <dgm:cxn modelId="{10F920C1-30BD-489C-B7D7-238FE1CD70FC}" srcId="{52B5CB07-37DC-44FC-8D13-50D5E3FA9CA9}" destId="{0FBFA5E4-62B5-4621-A36A-05DE5554E52A}" srcOrd="5" destOrd="0" parTransId="{4EC33DD0-BFEE-4386-8986-63417384F081}" sibTransId="{C09D172F-7552-4781-90A4-7C8E1B934FF5}"/>
    <dgm:cxn modelId="{D10144D6-EFCF-4B9B-A14F-D1A5F9B9DB63}" type="presOf" srcId="{2A40924D-51A9-476D-AA8E-D7BB424D108F}" destId="{872807B4-A90E-4235-B6E1-8E8EBEEA8452}" srcOrd="0" destOrd="0" presId="urn:microsoft.com/office/officeart/2008/layout/LinedList"/>
    <dgm:cxn modelId="{924A2FE0-32D9-4F55-A5C2-155CC152C719}" type="presOf" srcId="{0FBFA5E4-62B5-4621-A36A-05DE5554E52A}" destId="{37A1A1C2-69F9-4C9F-97A2-0DF3F532E292}" srcOrd="0" destOrd="0" presId="urn:microsoft.com/office/officeart/2008/layout/LinedList"/>
    <dgm:cxn modelId="{5158B7F5-5620-4612-89A2-D8B21E4AD13C}" type="presOf" srcId="{469E5D69-AAEF-4183-9BB7-50C42893BB2A}" destId="{2057AEF9-2407-4E92-9356-80207A4245BD}" srcOrd="0" destOrd="0" presId="urn:microsoft.com/office/officeart/2008/layout/LinedList"/>
    <dgm:cxn modelId="{6C6BC9FB-9E1B-4748-A6D4-7D47F0119083}" type="presOf" srcId="{C7794FFF-A7B7-4F76-926B-3EBE40C47A2B}" destId="{C01C118B-2C99-4F5F-B0BF-98C2D55ECF9F}" srcOrd="0" destOrd="0" presId="urn:microsoft.com/office/officeart/2008/layout/LinedList"/>
    <dgm:cxn modelId="{37852390-C6BD-4E98-8080-094AE8674B19}" type="presParOf" srcId="{36A48403-194B-457D-A7D3-C38614D10316}" destId="{F92A6684-F693-4678-8D85-80881C83299F}" srcOrd="0" destOrd="0" presId="urn:microsoft.com/office/officeart/2008/layout/LinedList"/>
    <dgm:cxn modelId="{E2262BA6-5E2F-4716-A23E-85ABA1DDFFEF}" type="presParOf" srcId="{36A48403-194B-457D-A7D3-C38614D10316}" destId="{26A8F3BF-BCBC-4B82-96A9-5D377912BA0C}" srcOrd="1" destOrd="0" presId="urn:microsoft.com/office/officeart/2008/layout/LinedList"/>
    <dgm:cxn modelId="{B1800FA5-290C-4413-B54E-39F7DCF9BFD5}" type="presParOf" srcId="{26A8F3BF-BCBC-4B82-96A9-5D377912BA0C}" destId="{7C2F32E5-A0BA-40B9-8398-0468EBF75902}" srcOrd="0" destOrd="0" presId="urn:microsoft.com/office/officeart/2008/layout/LinedList"/>
    <dgm:cxn modelId="{988B25E7-2ED8-47DA-8196-74B0C8BFE764}" type="presParOf" srcId="{26A8F3BF-BCBC-4B82-96A9-5D377912BA0C}" destId="{C71BAED2-2003-4119-8FD9-9833CAD55857}" srcOrd="1" destOrd="0" presId="urn:microsoft.com/office/officeart/2008/layout/LinedList"/>
    <dgm:cxn modelId="{54EA5B45-B334-437F-8629-C13CA2B4C3F5}" type="presParOf" srcId="{36A48403-194B-457D-A7D3-C38614D10316}" destId="{186DABEF-C8AA-4CE3-83E1-4A1FDFB6C43B}" srcOrd="2" destOrd="0" presId="urn:microsoft.com/office/officeart/2008/layout/LinedList"/>
    <dgm:cxn modelId="{1D849582-B5A2-4212-9786-624DC8985920}" type="presParOf" srcId="{36A48403-194B-457D-A7D3-C38614D10316}" destId="{7D29A342-2A24-45DB-B3F1-D06C920BE7DC}" srcOrd="3" destOrd="0" presId="urn:microsoft.com/office/officeart/2008/layout/LinedList"/>
    <dgm:cxn modelId="{D0F10962-9A9A-43F1-9A35-AAEEDA5AD299}" type="presParOf" srcId="{7D29A342-2A24-45DB-B3F1-D06C920BE7DC}" destId="{4BBB7F6C-A28B-41D4-8520-DAA4882619F6}" srcOrd="0" destOrd="0" presId="urn:microsoft.com/office/officeart/2008/layout/LinedList"/>
    <dgm:cxn modelId="{58DBEB2C-D975-4235-80EE-020736A8747C}" type="presParOf" srcId="{7D29A342-2A24-45DB-B3F1-D06C920BE7DC}" destId="{6CB5D952-8DE5-40A5-9AE0-189C6998D561}" srcOrd="1" destOrd="0" presId="urn:microsoft.com/office/officeart/2008/layout/LinedList"/>
    <dgm:cxn modelId="{71ACE790-C323-4AB3-927D-572DFC7EA8F1}" type="presParOf" srcId="{36A48403-194B-457D-A7D3-C38614D10316}" destId="{587F219D-3C9B-4F9E-BB9A-1CADA2268FDF}" srcOrd="4" destOrd="0" presId="urn:microsoft.com/office/officeart/2008/layout/LinedList"/>
    <dgm:cxn modelId="{CE36FF40-FC10-46F8-BCCC-C51EE6D230A5}" type="presParOf" srcId="{36A48403-194B-457D-A7D3-C38614D10316}" destId="{6A344765-6709-4AAF-A171-4D01D165412B}" srcOrd="5" destOrd="0" presId="urn:microsoft.com/office/officeart/2008/layout/LinedList"/>
    <dgm:cxn modelId="{E07A32F2-B931-4934-9C04-BBA727C2ABD3}" type="presParOf" srcId="{6A344765-6709-4AAF-A171-4D01D165412B}" destId="{9ECA641E-FAA5-4FF8-B8C8-752F35CB55E5}" srcOrd="0" destOrd="0" presId="urn:microsoft.com/office/officeart/2008/layout/LinedList"/>
    <dgm:cxn modelId="{FE9622F5-04A7-4118-8556-32CED0540816}" type="presParOf" srcId="{6A344765-6709-4AAF-A171-4D01D165412B}" destId="{2AD17112-089C-462D-B4AB-220BF3D20AB7}" srcOrd="1" destOrd="0" presId="urn:microsoft.com/office/officeart/2008/layout/LinedList"/>
    <dgm:cxn modelId="{A5027906-124B-4FC3-ABAD-83D46A7C9BF7}" type="presParOf" srcId="{36A48403-194B-457D-A7D3-C38614D10316}" destId="{47223CCC-53FC-4E67-A4FA-E2D8F9B35024}" srcOrd="6" destOrd="0" presId="urn:microsoft.com/office/officeart/2008/layout/LinedList"/>
    <dgm:cxn modelId="{694AF795-9457-41AF-860F-AA810427A2AE}" type="presParOf" srcId="{36A48403-194B-457D-A7D3-C38614D10316}" destId="{7E6E29EC-E7F8-4679-81CF-613A7AD38B8E}" srcOrd="7" destOrd="0" presId="urn:microsoft.com/office/officeart/2008/layout/LinedList"/>
    <dgm:cxn modelId="{585CD4DA-30A6-4C61-A516-BB015F7DB47D}" type="presParOf" srcId="{7E6E29EC-E7F8-4679-81CF-613A7AD38B8E}" destId="{2057AEF9-2407-4E92-9356-80207A4245BD}" srcOrd="0" destOrd="0" presId="urn:microsoft.com/office/officeart/2008/layout/LinedList"/>
    <dgm:cxn modelId="{256C2312-7D3A-456C-86D3-81AB8EEB90E8}" type="presParOf" srcId="{7E6E29EC-E7F8-4679-81CF-613A7AD38B8E}" destId="{B60D2B21-042B-4406-BC4D-7292F04F18B2}" srcOrd="1" destOrd="0" presId="urn:microsoft.com/office/officeart/2008/layout/LinedList"/>
    <dgm:cxn modelId="{342D2892-E444-46DD-9816-653816318C63}" type="presParOf" srcId="{36A48403-194B-457D-A7D3-C38614D10316}" destId="{B9DEF61D-3301-43F9-B65E-D7B381E0F80A}" srcOrd="8" destOrd="0" presId="urn:microsoft.com/office/officeart/2008/layout/LinedList"/>
    <dgm:cxn modelId="{3FD6F271-FA4C-4BC7-B58A-5355CD45FF12}" type="presParOf" srcId="{36A48403-194B-457D-A7D3-C38614D10316}" destId="{E4170978-7FAC-4A41-B6F7-4674E7F6CC86}" srcOrd="9" destOrd="0" presId="urn:microsoft.com/office/officeart/2008/layout/LinedList"/>
    <dgm:cxn modelId="{93F46158-3DA9-4FF3-A8B0-1D70471B9D7A}" type="presParOf" srcId="{E4170978-7FAC-4A41-B6F7-4674E7F6CC86}" destId="{C01C118B-2C99-4F5F-B0BF-98C2D55ECF9F}" srcOrd="0" destOrd="0" presId="urn:microsoft.com/office/officeart/2008/layout/LinedList"/>
    <dgm:cxn modelId="{6078E4B1-AD23-4380-9D8E-AC46B3F7C27F}" type="presParOf" srcId="{E4170978-7FAC-4A41-B6F7-4674E7F6CC86}" destId="{92354198-AE6A-46BE-B739-E8E0BCDFE1A9}" srcOrd="1" destOrd="0" presId="urn:microsoft.com/office/officeart/2008/layout/LinedList"/>
    <dgm:cxn modelId="{FC59AD89-7ABD-4225-82A0-84CFC50F24CE}" type="presParOf" srcId="{36A48403-194B-457D-A7D3-C38614D10316}" destId="{F240B6C5-8C36-47F5-B232-DEE888C04B64}" srcOrd="10" destOrd="0" presId="urn:microsoft.com/office/officeart/2008/layout/LinedList"/>
    <dgm:cxn modelId="{D3ED0534-9DB1-4B45-84FF-AC6830ABD7B5}" type="presParOf" srcId="{36A48403-194B-457D-A7D3-C38614D10316}" destId="{493D4D58-DC98-4FA4-A306-DA49AB989208}" srcOrd="11" destOrd="0" presId="urn:microsoft.com/office/officeart/2008/layout/LinedList"/>
    <dgm:cxn modelId="{FA7CEF10-124D-4109-88D6-1B6B8D265E76}" type="presParOf" srcId="{493D4D58-DC98-4FA4-A306-DA49AB989208}" destId="{37A1A1C2-69F9-4C9F-97A2-0DF3F532E292}" srcOrd="0" destOrd="0" presId="urn:microsoft.com/office/officeart/2008/layout/LinedList"/>
    <dgm:cxn modelId="{8C1F9049-4738-4EC2-A71E-4F45EAEAC214}" type="presParOf" srcId="{493D4D58-DC98-4FA4-A306-DA49AB989208}" destId="{225F7827-D8C8-48AB-854B-E014217E65D1}" srcOrd="1" destOrd="0" presId="urn:microsoft.com/office/officeart/2008/layout/LinedList"/>
    <dgm:cxn modelId="{4DD25CE8-C9D1-44D8-AFC3-42381BF9F52D}" type="presParOf" srcId="{36A48403-194B-457D-A7D3-C38614D10316}" destId="{50289D2A-9B90-42E0-9863-FD3BBD076A18}" srcOrd="12" destOrd="0" presId="urn:microsoft.com/office/officeart/2008/layout/LinedList"/>
    <dgm:cxn modelId="{39CCCFEA-85B5-42BE-A90F-CEEA732FE544}" type="presParOf" srcId="{36A48403-194B-457D-A7D3-C38614D10316}" destId="{4C18A640-FD07-4451-9E03-6FB82E9BD821}" srcOrd="13" destOrd="0" presId="urn:microsoft.com/office/officeart/2008/layout/LinedList"/>
    <dgm:cxn modelId="{415674A0-BFFC-4C81-BEBF-D5F4A9149B43}" type="presParOf" srcId="{4C18A640-FD07-4451-9E03-6FB82E9BD821}" destId="{38E07E83-C6E4-45D4-A453-E1D1C94DEA8C}" srcOrd="0" destOrd="0" presId="urn:microsoft.com/office/officeart/2008/layout/LinedList"/>
    <dgm:cxn modelId="{6D53488E-8284-4062-AA8A-898A4386B690}" type="presParOf" srcId="{4C18A640-FD07-4451-9E03-6FB82E9BD821}" destId="{55A40009-6A79-46B9-9C6C-83776080CA82}" srcOrd="1" destOrd="0" presId="urn:microsoft.com/office/officeart/2008/layout/LinedList"/>
    <dgm:cxn modelId="{F19666A5-26BA-4C4E-AF08-055DE0D816C9}" type="presParOf" srcId="{36A48403-194B-457D-A7D3-C38614D10316}" destId="{50B42FF1-479D-4214-9F95-EAE0A8701A98}" srcOrd="14" destOrd="0" presId="urn:microsoft.com/office/officeart/2008/layout/LinedList"/>
    <dgm:cxn modelId="{45B4D409-D52C-4243-AE2D-CDB0000E6776}" type="presParOf" srcId="{36A48403-194B-457D-A7D3-C38614D10316}" destId="{2D089B0F-2CE4-43D4-9374-076F2DD744AB}" srcOrd="15" destOrd="0" presId="urn:microsoft.com/office/officeart/2008/layout/LinedList"/>
    <dgm:cxn modelId="{FDCAAC4A-3FDB-4DE9-8873-86CFFB385898}" type="presParOf" srcId="{2D089B0F-2CE4-43D4-9374-076F2DD744AB}" destId="{872807B4-A90E-4235-B6E1-8E8EBEEA8452}" srcOrd="0" destOrd="0" presId="urn:microsoft.com/office/officeart/2008/layout/LinedList"/>
    <dgm:cxn modelId="{A2E62DEF-3CBF-4503-BE50-EF4213809C48}" type="presParOf" srcId="{2D089B0F-2CE4-43D4-9374-076F2DD744AB}" destId="{C680F194-C426-4837-97CC-BDD7D32D8E50}" srcOrd="1" destOrd="0" presId="urn:microsoft.com/office/officeart/2008/layout/LinedList"/>
    <dgm:cxn modelId="{5C7DE6F6-8801-451B-BCD1-B282ABBCA9C6}" type="presParOf" srcId="{36A48403-194B-457D-A7D3-C38614D10316}" destId="{038701A5-12D1-4F32-8181-E58F4D04CAFB}" srcOrd="16" destOrd="0" presId="urn:microsoft.com/office/officeart/2008/layout/LinedList"/>
    <dgm:cxn modelId="{AAC0A079-8763-4645-B2BD-A96904670A1A}" type="presParOf" srcId="{36A48403-194B-457D-A7D3-C38614D10316}" destId="{2A1A5847-CA02-4E31-B1AE-90BD979C9CBB}" srcOrd="17" destOrd="0" presId="urn:microsoft.com/office/officeart/2008/layout/LinedList"/>
    <dgm:cxn modelId="{2459DDFD-7AB5-4551-A1FE-00A9FFBAF35D}" type="presParOf" srcId="{2A1A5847-CA02-4E31-B1AE-90BD979C9CBB}" destId="{D105C755-27DA-428C-A53A-2DD7D657750F}" srcOrd="0" destOrd="0" presId="urn:microsoft.com/office/officeart/2008/layout/LinedList"/>
    <dgm:cxn modelId="{582A0BA0-20AB-4DA0-A4DC-551669EA156B}" type="presParOf" srcId="{2A1A5847-CA02-4E31-B1AE-90BD979C9CBB}" destId="{55266FFF-B14D-45AF-B484-93EAC7E620A8}" srcOrd="1" destOrd="0" presId="urn:microsoft.com/office/officeart/2008/layout/LinedList"/>
    <dgm:cxn modelId="{D078B85C-DB33-4CA3-A66D-F406AA34AC79}" type="presParOf" srcId="{36A48403-194B-457D-A7D3-C38614D10316}" destId="{882DA771-5866-4909-B3A0-BBBEC8CBAEBC}" srcOrd="18" destOrd="0" presId="urn:microsoft.com/office/officeart/2008/layout/LinedList"/>
    <dgm:cxn modelId="{3CDAEFFB-200E-4095-B8BB-2C539AB8D766}" type="presParOf" srcId="{36A48403-194B-457D-A7D3-C38614D10316}" destId="{BAC3456B-58AF-42A1-83C8-EDE03F8C2F04}" srcOrd="19" destOrd="0" presId="urn:microsoft.com/office/officeart/2008/layout/LinedList"/>
    <dgm:cxn modelId="{8B02210E-58E7-4E90-A6E9-CDBD4C0E0B2B}" type="presParOf" srcId="{BAC3456B-58AF-42A1-83C8-EDE03F8C2F04}" destId="{D717611D-70ED-4513-A357-F28C16F5C07B}" srcOrd="0" destOrd="0" presId="urn:microsoft.com/office/officeart/2008/layout/LinedList"/>
    <dgm:cxn modelId="{774DC39C-7E60-47CC-83B2-C16D5950D005}" type="presParOf" srcId="{BAC3456B-58AF-42A1-83C8-EDE03F8C2F04}" destId="{DFFFB071-1A03-47A0-B840-809F418A80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F2C70-1E0D-4A1E-B00C-3648A6C7A06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FA4B1-B354-4B1F-A57D-ADAE1C9258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Speech Analysis: </a:t>
          </a:r>
          <a:r>
            <a:rPr lang="en-CA"/>
            <a:t>Utilizes advanced Natural Language Processing (NLP) and machine learning to analyze speech patterns, including tone, pitch, cadence, and word choice.</a:t>
          </a:r>
          <a:endParaRPr lang="en-US"/>
        </a:p>
      </dgm:t>
    </dgm:pt>
    <dgm:pt modelId="{FE8D15AB-2A1F-4D46-BA05-F6E04F64C293}" type="parTrans" cxnId="{7996BD3B-F706-4B2C-B34B-A018CF6E4857}">
      <dgm:prSet/>
      <dgm:spPr/>
      <dgm:t>
        <a:bodyPr/>
        <a:lstStyle/>
        <a:p>
          <a:endParaRPr lang="en-US"/>
        </a:p>
      </dgm:t>
    </dgm:pt>
    <dgm:pt modelId="{675A0AE5-4AF9-4956-8334-542BDE532215}" type="sibTrans" cxnId="{7996BD3B-F706-4B2C-B34B-A018CF6E48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36FA73-B339-4E5B-BF7C-2475368E465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Real-Time Feedback:</a:t>
          </a:r>
          <a:r>
            <a:rPr lang="en-CA"/>
            <a:t> Users receive immediate feedback on their emotional state through a user-friendly interface.</a:t>
          </a:r>
          <a:endParaRPr lang="en-US"/>
        </a:p>
      </dgm:t>
    </dgm:pt>
    <dgm:pt modelId="{DF70469F-0832-4944-874A-DB1F36FA0D76}" type="parTrans" cxnId="{65AF8AB7-89B9-4765-9CEA-08CA86583DAB}">
      <dgm:prSet/>
      <dgm:spPr/>
      <dgm:t>
        <a:bodyPr/>
        <a:lstStyle/>
        <a:p>
          <a:endParaRPr lang="en-US"/>
        </a:p>
      </dgm:t>
    </dgm:pt>
    <dgm:pt modelId="{18B3A029-F69D-4127-B436-5EDC46667915}" type="sibTrans" cxnId="{65AF8AB7-89B9-4765-9CEA-08CA86583D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16061B-7FFF-4F4C-BEAF-A2441277C08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Dashboards: </a:t>
          </a:r>
          <a:r>
            <a:rPr lang="en-CA"/>
            <a:t>Provides user-friendly dashboards displaying historical and emotional data, medical records for reference, and progress graphs.</a:t>
          </a:r>
          <a:endParaRPr lang="en-US"/>
        </a:p>
      </dgm:t>
    </dgm:pt>
    <dgm:pt modelId="{48FB4019-E461-44C4-8AED-C39A0EF4BB4F}" type="parTrans" cxnId="{1FF7C00D-CAB1-47CD-86AB-7D1DE60395A4}">
      <dgm:prSet/>
      <dgm:spPr/>
      <dgm:t>
        <a:bodyPr/>
        <a:lstStyle/>
        <a:p>
          <a:endParaRPr lang="en-US"/>
        </a:p>
      </dgm:t>
    </dgm:pt>
    <dgm:pt modelId="{2F6C24A2-8B8E-490D-A7B9-B3DA7802F428}" type="sibTrans" cxnId="{1FF7C00D-CAB1-47CD-86AB-7D1DE6039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4E2BE0-454D-4824-9CF5-E0948DED782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Advanced Mood Tracking: </a:t>
          </a:r>
          <a:r>
            <a:rPr lang="en-CA"/>
            <a:t>Records and analyzes additional data such as sleep patterns, heart rates, and dietary information for a comprehensive understanding of emotional well-being.</a:t>
          </a:r>
          <a:endParaRPr lang="en-US"/>
        </a:p>
      </dgm:t>
    </dgm:pt>
    <dgm:pt modelId="{DADC1D4B-05D6-4B2A-9F16-79BD53F357DC}" type="parTrans" cxnId="{1BE18732-5833-4180-8EF7-7644749AF533}">
      <dgm:prSet/>
      <dgm:spPr/>
      <dgm:t>
        <a:bodyPr/>
        <a:lstStyle/>
        <a:p>
          <a:endParaRPr lang="en-US"/>
        </a:p>
      </dgm:t>
    </dgm:pt>
    <dgm:pt modelId="{028D3F4A-2BDF-4D49-A0BE-6BA02F5C4235}" type="sibTrans" cxnId="{1BE18732-5833-4180-8EF7-7644749AF533}">
      <dgm:prSet/>
      <dgm:spPr/>
      <dgm:t>
        <a:bodyPr/>
        <a:lstStyle/>
        <a:p>
          <a:endParaRPr lang="en-US"/>
        </a:p>
      </dgm:t>
    </dgm:pt>
    <dgm:pt modelId="{CBD762DF-9D88-4553-AC79-BBBEBA1C68F2}" type="pres">
      <dgm:prSet presAssocID="{700F2C70-1E0D-4A1E-B00C-3648A6C7A06D}" presName="root" presStyleCnt="0">
        <dgm:presLayoutVars>
          <dgm:dir/>
          <dgm:resizeHandles val="exact"/>
        </dgm:presLayoutVars>
      </dgm:prSet>
      <dgm:spPr/>
    </dgm:pt>
    <dgm:pt modelId="{7E3DCD6E-E38B-4540-99F5-19A139FC36F1}" type="pres">
      <dgm:prSet presAssocID="{700F2C70-1E0D-4A1E-B00C-3648A6C7A06D}" presName="container" presStyleCnt="0">
        <dgm:presLayoutVars>
          <dgm:dir/>
          <dgm:resizeHandles val="exact"/>
        </dgm:presLayoutVars>
      </dgm:prSet>
      <dgm:spPr/>
    </dgm:pt>
    <dgm:pt modelId="{CA509B0F-86B1-4822-A105-B93EC06F7EE0}" type="pres">
      <dgm:prSet presAssocID="{208FA4B1-B354-4B1F-A57D-ADAE1C9258A0}" presName="compNode" presStyleCnt="0"/>
      <dgm:spPr/>
    </dgm:pt>
    <dgm:pt modelId="{C586B132-7408-4558-A632-C51A2D79EFF8}" type="pres">
      <dgm:prSet presAssocID="{208FA4B1-B354-4B1F-A57D-ADAE1C9258A0}" presName="iconBgRect" presStyleLbl="bgShp" presStyleIdx="0" presStyleCnt="4"/>
      <dgm:spPr/>
    </dgm:pt>
    <dgm:pt modelId="{FA0716E9-8C76-4BB4-935E-F4EE2A29F188}" type="pres">
      <dgm:prSet presAssocID="{208FA4B1-B354-4B1F-A57D-ADAE1C9258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371F22-C405-417F-8DF5-B74128870E2F}" type="pres">
      <dgm:prSet presAssocID="{208FA4B1-B354-4B1F-A57D-ADAE1C9258A0}" presName="spaceRect" presStyleCnt="0"/>
      <dgm:spPr/>
    </dgm:pt>
    <dgm:pt modelId="{7EFAFF07-00AF-4EFF-BF9D-72A59E3DBE3B}" type="pres">
      <dgm:prSet presAssocID="{208FA4B1-B354-4B1F-A57D-ADAE1C9258A0}" presName="textRect" presStyleLbl="revTx" presStyleIdx="0" presStyleCnt="4">
        <dgm:presLayoutVars>
          <dgm:chMax val="1"/>
          <dgm:chPref val="1"/>
        </dgm:presLayoutVars>
      </dgm:prSet>
      <dgm:spPr/>
    </dgm:pt>
    <dgm:pt modelId="{FE506489-0371-4197-8878-F0A3EED5146A}" type="pres">
      <dgm:prSet presAssocID="{675A0AE5-4AF9-4956-8334-542BDE532215}" presName="sibTrans" presStyleLbl="sibTrans2D1" presStyleIdx="0" presStyleCnt="0"/>
      <dgm:spPr/>
    </dgm:pt>
    <dgm:pt modelId="{03F5DB05-EDEE-4366-946B-021EE54AEEB9}" type="pres">
      <dgm:prSet presAssocID="{E736FA73-B339-4E5B-BF7C-2475368E4655}" presName="compNode" presStyleCnt="0"/>
      <dgm:spPr/>
    </dgm:pt>
    <dgm:pt modelId="{C9D78FB3-715A-4960-B738-A01D691A2E08}" type="pres">
      <dgm:prSet presAssocID="{E736FA73-B339-4E5B-BF7C-2475368E4655}" presName="iconBgRect" presStyleLbl="bgShp" presStyleIdx="1" presStyleCnt="4"/>
      <dgm:spPr/>
    </dgm:pt>
    <dgm:pt modelId="{361A2D4B-308A-4C63-8F1F-39FD7A720B72}" type="pres">
      <dgm:prSet presAssocID="{E736FA73-B339-4E5B-BF7C-2475368E46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E17B09B-A062-46C4-88C9-3BDBF7421B49}" type="pres">
      <dgm:prSet presAssocID="{E736FA73-B339-4E5B-BF7C-2475368E4655}" presName="spaceRect" presStyleCnt="0"/>
      <dgm:spPr/>
    </dgm:pt>
    <dgm:pt modelId="{CDA9E747-57BA-4D33-8D2D-0CD032695432}" type="pres">
      <dgm:prSet presAssocID="{E736FA73-B339-4E5B-BF7C-2475368E4655}" presName="textRect" presStyleLbl="revTx" presStyleIdx="1" presStyleCnt="4">
        <dgm:presLayoutVars>
          <dgm:chMax val="1"/>
          <dgm:chPref val="1"/>
        </dgm:presLayoutVars>
      </dgm:prSet>
      <dgm:spPr/>
    </dgm:pt>
    <dgm:pt modelId="{E82FBF92-4221-4778-A85D-940AF442C8D1}" type="pres">
      <dgm:prSet presAssocID="{18B3A029-F69D-4127-B436-5EDC46667915}" presName="sibTrans" presStyleLbl="sibTrans2D1" presStyleIdx="0" presStyleCnt="0"/>
      <dgm:spPr/>
    </dgm:pt>
    <dgm:pt modelId="{9357D599-CD3F-4D99-9CBA-C1AC90D9D5A0}" type="pres">
      <dgm:prSet presAssocID="{0216061B-7FFF-4F4C-BEAF-A2441277C088}" presName="compNode" presStyleCnt="0"/>
      <dgm:spPr/>
    </dgm:pt>
    <dgm:pt modelId="{FC8B033B-865A-45AA-B322-D5E3EB82B151}" type="pres">
      <dgm:prSet presAssocID="{0216061B-7FFF-4F4C-BEAF-A2441277C088}" presName="iconBgRect" presStyleLbl="bgShp" presStyleIdx="2" presStyleCnt="4"/>
      <dgm:spPr/>
    </dgm:pt>
    <dgm:pt modelId="{776CDED0-BFAF-4678-A414-2C3B782F269B}" type="pres">
      <dgm:prSet presAssocID="{0216061B-7FFF-4F4C-BEAF-A2441277C0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C8A7BA-A3A5-4F83-B2CE-D1F7B70537CC}" type="pres">
      <dgm:prSet presAssocID="{0216061B-7FFF-4F4C-BEAF-A2441277C088}" presName="spaceRect" presStyleCnt="0"/>
      <dgm:spPr/>
    </dgm:pt>
    <dgm:pt modelId="{38E6B6CA-D16A-4741-9D87-98EFC755FFB8}" type="pres">
      <dgm:prSet presAssocID="{0216061B-7FFF-4F4C-BEAF-A2441277C088}" presName="textRect" presStyleLbl="revTx" presStyleIdx="2" presStyleCnt="4">
        <dgm:presLayoutVars>
          <dgm:chMax val="1"/>
          <dgm:chPref val="1"/>
        </dgm:presLayoutVars>
      </dgm:prSet>
      <dgm:spPr/>
    </dgm:pt>
    <dgm:pt modelId="{93B8433D-4D31-4FC6-947E-3FF1DD896A03}" type="pres">
      <dgm:prSet presAssocID="{2F6C24A2-8B8E-490D-A7B9-B3DA7802F428}" presName="sibTrans" presStyleLbl="sibTrans2D1" presStyleIdx="0" presStyleCnt="0"/>
      <dgm:spPr/>
    </dgm:pt>
    <dgm:pt modelId="{AC25E618-3976-4031-B6BE-A056B6735557}" type="pres">
      <dgm:prSet presAssocID="{CE4E2BE0-454D-4824-9CF5-E0948DED782A}" presName="compNode" presStyleCnt="0"/>
      <dgm:spPr/>
    </dgm:pt>
    <dgm:pt modelId="{6D3DD6F8-3DD9-4239-BB1E-E9E7A9C071EC}" type="pres">
      <dgm:prSet presAssocID="{CE4E2BE0-454D-4824-9CF5-E0948DED782A}" presName="iconBgRect" presStyleLbl="bgShp" presStyleIdx="3" presStyleCnt="4"/>
      <dgm:spPr/>
    </dgm:pt>
    <dgm:pt modelId="{32ED9D6B-B226-44A4-8A8E-2E5B7AA91148}" type="pres">
      <dgm:prSet presAssocID="{CE4E2BE0-454D-4824-9CF5-E0948DED78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E1211353-5CF8-496B-85E1-9D35CD0C7AE7}" type="pres">
      <dgm:prSet presAssocID="{CE4E2BE0-454D-4824-9CF5-E0948DED782A}" presName="spaceRect" presStyleCnt="0"/>
      <dgm:spPr/>
    </dgm:pt>
    <dgm:pt modelId="{38E95C54-9EF3-4223-8C12-0DFF62BE6F55}" type="pres">
      <dgm:prSet presAssocID="{CE4E2BE0-454D-4824-9CF5-E0948DED78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F7C00D-CAB1-47CD-86AB-7D1DE60395A4}" srcId="{700F2C70-1E0D-4A1E-B00C-3648A6C7A06D}" destId="{0216061B-7FFF-4F4C-BEAF-A2441277C088}" srcOrd="2" destOrd="0" parTransId="{48FB4019-E461-44C4-8AED-C39A0EF4BB4F}" sibTransId="{2F6C24A2-8B8E-490D-A7B9-B3DA7802F428}"/>
    <dgm:cxn modelId="{91C3931B-25BD-4967-A121-186AFE8A821A}" type="presOf" srcId="{E736FA73-B339-4E5B-BF7C-2475368E4655}" destId="{CDA9E747-57BA-4D33-8D2D-0CD032695432}" srcOrd="0" destOrd="0" presId="urn:microsoft.com/office/officeart/2018/2/layout/IconCircleList"/>
    <dgm:cxn modelId="{162E6223-6116-4248-8306-A1A353E7F39B}" type="presOf" srcId="{700F2C70-1E0D-4A1E-B00C-3648A6C7A06D}" destId="{CBD762DF-9D88-4553-AC79-BBBEBA1C68F2}" srcOrd="0" destOrd="0" presId="urn:microsoft.com/office/officeart/2018/2/layout/IconCircleList"/>
    <dgm:cxn modelId="{1BE18732-5833-4180-8EF7-7644749AF533}" srcId="{700F2C70-1E0D-4A1E-B00C-3648A6C7A06D}" destId="{CE4E2BE0-454D-4824-9CF5-E0948DED782A}" srcOrd="3" destOrd="0" parTransId="{DADC1D4B-05D6-4B2A-9F16-79BD53F357DC}" sibTransId="{028D3F4A-2BDF-4D49-A0BE-6BA02F5C4235}"/>
    <dgm:cxn modelId="{7996BD3B-F706-4B2C-B34B-A018CF6E4857}" srcId="{700F2C70-1E0D-4A1E-B00C-3648A6C7A06D}" destId="{208FA4B1-B354-4B1F-A57D-ADAE1C9258A0}" srcOrd="0" destOrd="0" parTransId="{FE8D15AB-2A1F-4D46-BA05-F6E04F64C293}" sibTransId="{675A0AE5-4AF9-4956-8334-542BDE532215}"/>
    <dgm:cxn modelId="{BCBFB169-711C-4ABD-96EF-078F9CA8772A}" type="presOf" srcId="{2F6C24A2-8B8E-490D-A7B9-B3DA7802F428}" destId="{93B8433D-4D31-4FC6-947E-3FF1DD896A03}" srcOrd="0" destOrd="0" presId="urn:microsoft.com/office/officeart/2018/2/layout/IconCircleList"/>
    <dgm:cxn modelId="{93EF6975-D454-477B-B718-5091937D73F3}" type="presOf" srcId="{18B3A029-F69D-4127-B436-5EDC46667915}" destId="{E82FBF92-4221-4778-A85D-940AF442C8D1}" srcOrd="0" destOrd="0" presId="urn:microsoft.com/office/officeart/2018/2/layout/IconCircleList"/>
    <dgm:cxn modelId="{8CA1A692-290F-4268-9733-9E1EF80CC6D8}" type="presOf" srcId="{675A0AE5-4AF9-4956-8334-542BDE532215}" destId="{FE506489-0371-4197-8878-F0A3EED5146A}" srcOrd="0" destOrd="0" presId="urn:microsoft.com/office/officeart/2018/2/layout/IconCircleList"/>
    <dgm:cxn modelId="{5D6424A1-52B6-4255-99EE-F5C4AA3F1BC6}" type="presOf" srcId="{208FA4B1-B354-4B1F-A57D-ADAE1C9258A0}" destId="{7EFAFF07-00AF-4EFF-BF9D-72A59E3DBE3B}" srcOrd="0" destOrd="0" presId="urn:microsoft.com/office/officeart/2018/2/layout/IconCircleList"/>
    <dgm:cxn modelId="{91276DB1-1A8D-46E1-A4A9-EA8111F0F318}" type="presOf" srcId="{0216061B-7FFF-4F4C-BEAF-A2441277C088}" destId="{38E6B6CA-D16A-4741-9D87-98EFC755FFB8}" srcOrd="0" destOrd="0" presId="urn:microsoft.com/office/officeart/2018/2/layout/IconCircleList"/>
    <dgm:cxn modelId="{65AF8AB7-89B9-4765-9CEA-08CA86583DAB}" srcId="{700F2C70-1E0D-4A1E-B00C-3648A6C7A06D}" destId="{E736FA73-B339-4E5B-BF7C-2475368E4655}" srcOrd="1" destOrd="0" parTransId="{DF70469F-0832-4944-874A-DB1F36FA0D76}" sibTransId="{18B3A029-F69D-4127-B436-5EDC46667915}"/>
    <dgm:cxn modelId="{92C3EAC2-678C-4644-A693-AD72E2D383E5}" type="presOf" srcId="{CE4E2BE0-454D-4824-9CF5-E0948DED782A}" destId="{38E95C54-9EF3-4223-8C12-0DFF62BE6F55}" srcOrd="0" destOrd="0" presId="urn:microsoft.com/office/officeart/2018/2/layout/IconCircleList"/>
    <dgm:cxn modelId="{ABFF2113-9F75-4CCC-8BB2-48D5386FE836}" type="presParOf" srcId="{CBD762DF-9D88-4553-AC79-BBBEBA1C68F2}" destId="{7E3DCD6E-E38B-4540-99F5-19A139FC36F1}" srcOrd="0" destOrd="0" presId="urn:microsoft.com/office/officeart/2018/2/layout/IconCircleList"/>
    <dgm:cxn modelId="{779639AC-7462-41BC-8420-062A2B21FC0F}" type="presParOf" srcId="{7E3DCD6E-E38B-4540-99F5-19A139FC36F1}" destId="{CA509B0F-86B1-4822-A105-B93EC06F7EE0}" srcOrd="0" destOrd="0" presId="urn:microsoft.com/office/officeart/2018/2/layout/IconCircleList"/>
    <dgm:cxn modelId="{7F73D6C7-BD20-4321-90EA-05777A20CB8D}" type="presParOf" srcId="{CA509B0F-86B1-4822-A105-B93EC06F7EE0}" destId="{C586B132-7408-4558-A632-C51A2D79EFF8}" srcOrd="0" destOrd="0" presId="urn:microsoft.com/office/officeart/2018/2/layout/IconCircleList"/>
    <dgm:cxn modelId="{2757B604-F328-48D4-B004-E08D985DA8F6}" type="presParOf" srcId="{CA509B0F-86B1-4822-A105-B93EC06F7EE0}" destId="{FA0716E9-8C76-4BB4-935E-F4EE2A29F188}" srcOrd="1" destOrd="0" presId="urn:microsoft.com/office/officeart/2018/2/layout/IconCircleList"/>
    <dgm:cxn modelId="{494FDA9D-C9FB-442D-BCA7-3DF749231CD0}" type="presParOf" srcId="{CA509B0F-86B1-4822-A105-B93EC06F7EE0}" destId="{2B371F22-C405-417F-8DF5-B74128870E2F}" srcOrd="2" destOrd="0" presId="urn:microsoft.com/office/officeart/2018/2/layout/IconCircleList"/>
    <dgm:cxn modelId="{0E6E7E34-2D76-4DF0-907D-D22EDB7B6489}" type="presParOf" srcId="{CA509B0F-86B1-4822-A105-B93EC06F7EE0}" destId="{7EFAFF07-00AF-4EFF-BF9D-72A59E3DBE3B}" srcOrd="3" destOrd="0" presId="urn:microsoft.com/office/officeart/2018/2/layout/IconCircleList"/>
    <dgm:cxn modelId="{743E179B-C249-4354-BE14-AE902E0D93AA}" type="presParOf" srcId="{7E3DCD6E-E38B-4540-99F5-19A139FC36F1}" destId="{FE506489-0371-4197-8878-F0A3EED5146A}" srcOrd="1" destOrd="0" presId="urn:microsoft.com/office/officeart/2018/2/layout/IconCircleList"/>
    <dgm:cxn modelId="{2769D826-7405-454B-BA0F-C104CC33CD2D}" type="presParOf" srcId="{7E3DCD6E-E38B-4540-99F5-19A139FC36F1}" destId="{03F5DB05-EDEE-4366-946B-021EE54AEEB9}" srcOrd="2" destOrd="0" presId="urn:microsoft.com/office/officeart/2018/2/layout/IconCircleList"/>
    <dgm:cxn modelId="{FD291C9E-ABC0-4D8F-BE21-699674A91983}" type="presParOf" srcId="{03F5DB05-EDEE-4366-946B-021EE54AEEB9}" destId="{C9D78FB3-715A-4960-B738-A01D691A2E08}" srcOrd="0" destOrd="0" presId="urn:microsoft.com/office/officeart/2018/2/layout/IconCircleList"/>
    <dgm:cxn modelId="{F0AE2161-448C-41E0-A56A-2749E44D021D}" type="presParOf" srcId="{03F5DB05-EDEE-4366-946B-021EE54AEEB9}" destId="{361A2D4B-308A-4C63-8F1F-39FD7A720B72}" srcOrd="1" destOrd="0" presId="urn:microsoft.com/office/officeart/2018/2/layout/IconCircleList"/>
    <dgm:cxn modelId="{3676C6B7-8ECD-40DC-B675-C129F047C166}" type="presParOf" srcId="{03F5DB05-EDEE-4366-946B-021EE54AEEB9}" destId="{BE17B09B-A062-46C4-88C9-3BDBF7421B49}" srcOrd="2" destOrd="0" presId="urn:microsoft.com/office/officeart/2018/2/layout/IconCircleList"/>
    <dgm:cxn modelId="{FF9CD5E4-8828-4BA0-8F16-891AA3718BCC}" type="presParOf" srcId="{03F5DB05-EDEE-4366-946B-021EE54AEEB9}" destId="{CDA9E747-57BA-4D33-8D2D-0CD032695432}" srcOrd="3" destOrd="0" presId="urn:microsoft.com/office/officeart/2018/2/layout/IconCircleList"/>
    <dgm:cxn modelId="{08E7FA09-1D55-4D6A-A7BE-47C1D4904288}" type="presParOf" srcId="{7E3DCD6E-E38B-4540-99F5-19A139FC36F1}" destId="{E82FBF92-4221-4778-A85D-940AF442C8D1}" srcOrd="3" destOrd="0" presId="urn:microsoft.com/office/officeart/2018/2/layout/IconCircleList"/>
    <dgm:cxn modelId="{8C94949A-859D-4CBA-9B31-D187E7F70C70}" type="presParOf" srcId="{7E3DCD6E-E38B-4540-99F5-19A139FC36F1}" destId="{9357D599-CD3F-4D99-9CBA-C1AC90D9D5A0}" srcOrd="4" destOrd="0" presId="urn:microsoft.com/office/officeart/2018/2/layout/IconCircleList"/>
    <dgm:cxn modelId="{A0ECC2A2-320A-4BFE-AC83-C4D1630607BC}" type="presParOf" srcId="{9357D599-CD3F-4D99-9CBA-C1AC90D9D5A0}" destId="{FC8B033B-865A-45AA-B322-D5E3EB82B151}" srcOrd="0" destOrd="0" presId="urn:microsoft.com/office/officeart/2018/2/layout/IconCircleList"/>
    <dgm:cxn modelId="{5C87EE6D-EB60-4A2A-8788-00B4DF14503B}" type="presParOf" srcId="{9357D599-CD3F-4D99-9CBA-C1AC90D9D5A0}" destId="{776CDED0-BFAF-4678-A414-2C3B782F269B}" srcOrd="1" destOrd="0" presId="urn:microsoft.com/office/officeart/2018/2/layout/IconCircleList"/>
    <dgm:cxn modelId="{6CF9FDF6-E76B-4A7A-9AD4-8AB36D8E705D}" type="presParOf" srcId="{9357D599-CD3F-4D99-9CBA-C1AC90D9D5A0}" destId="{F1C8A7BA-A3A5-4F83-B2CE-D1F7B70537CC}" srcOrd="2" destOrd="0" presId="urn:microsoft.com/office/officeart/2018/2/layout/IconCircleList"/>
    <dgm:cxn modelId="{0231A1E3-12D4-4254-B0E6-38017858D055}" type="presParOf" srcId="{9357D599-CD3F-4D99-9CBA-C1AC90D9D5A0}" destId="{38E6B6CA-D16A-4741-9D87-98EFC755FFB8}" srcOrd="3" destOrd="0" presId="urn:microsoft.com/office/officeart/2018/2/layout/IconCircleList"/>
    <dgm:cxn modelId="{E8C6BF29-9BEC-4DA1-A9D5-8D65F1A3EA25}" type="presParOf" srcId="{7E3DCD6E-E38B-4540-99F5-19A139FC36F1}" destId="{93B8433D-4D31-4FC6-947E-3FF1DD896A03}" srcOrd="5" destOrd="0" presId="urn:microsoft.com/office/officeart/2018/2/layout/IconCircleList"/>
    <dgm:cxn modelId="{F14BB4CB-AF23-480C-A031-22CB433B93C2}" type="presParOf" srcId="{7E3DCD6E-E38B-4540-99F5-19A139FC36F1}" destId="{AC25E618-3976-4031-B6BE-A056B6735557}" srcOrd="6" destOrd="0" presId="urn:microsoft.com/office/officeart/2018/2/layout/IconCircleList"/>
    <dgm:cxn modelId="{C97A4D3C-0FE5-4AE1-86D2-A43DE481464B}" type="presParOf" srcId="{AC25E618-3976-4031-B6BE-A056B6735557}" destId="{6D3DD6F8-3DD9-4239-BB1E-E9E7A9C071EC}" srcOrd="0" destOrd="0" presId="urn:microsoft.com/office/officeart/2018/2/layout/IconCircleList"/>
    <dgm:cxn modelId="{E078DA7D-82DF-4F54-AC64-76897EA32EF6}" type="presParOf" srcId="{AC25E618-3976-4031-B6BE-A056B6735557}" destId="{32ED9D6B-B226-44A4-8A8E-2E5B7AA91148}" srcOrd="1" destOrd="0" presId="urn:microsoft.com/office/officeart/2018/2/layout/IconCircleList"/>
    <dgm:cxn modelId="{BD1E9F2F-1A6D-4379-8689-EA1BF5854DA8}" type="presParOf" srcId="{AC25E618-3976-4031-B6BE-A056B6735557}" destId="{E1211353-5CF8-496B-85E1-9D35CD0C7AE7}" srcOrd="2" destOrd="0" presId="urn:microsoft.com/office/officeart/2018/2/layout/IconCircleList"/>
    <dgm:cxn modelId="{C1E7DB81-7780-4391-95DC-C1CC55B73CFF}" type="presParOf" srcId="{AC25E618-3976-4031-B6BE-A056B6735557}" destId="{38E95C54-9EF3-4223-8C12-0DFF62BE6F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9DC1C-F254-42C2-B028-994ED3AD4216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428BF4-2663-4927-B667-B7AE5040BEEF}">
      <dgm:prSet/>
      <dgm:spPr/>
      <dgm:t>
        <a:bodyPr/>
        <a:lstStyle/>
        <a:p>
          <a:r>
            <a:rPr lang="en-CA" b="1"/>
            <a:t>Real-Time Emotional Support (AI-powered Conversational Agent): </a:t>
          </a:r>
          <a:r>
            <a:rPr lang="en-CA"/>
            <a:t>Incorporates an AI-powered conversational agent that provides immediate emotional support using empathy.</a:t>
          </a:r>
          <a:endParaRPr lang="en-US"/>
        </a:p>
      </dgm:t>
    </dgm:pt>
    <dgm:pt modelId="{092724E2-3293-4A04-AA3D-EABEFF551B26}" type="parTrans" cxnId="{E3AA06F1-7483-46E6-98B1-4315B2B4A426}">
      <dgm:prSet/>
      <dgm:spPr/>
      <dgm:t>
        <a:bodyPr/>
        <a:lstStyle/>
        <a:p>
          <a:endParaRPr lang="en-US"/>
        </a:p>
      </dgm:t>
    </dgm:pt>
    <dgm:pt modelId="{AAB958D2-663E-46FB-A36B-F79BFD2658A4}" type="sibTrans" cxnId="{E3AA06F1-7483-46E6-98B1-4315B2B4A426}">
      <dgm:prSet/>
      <dgm:spPr/>
      <dgm:t>
        <a:bodyPr/>
        <a:lstStyle/>
        <a:p>
          <a:endParaRPr lang="en-US"/>
        </a:p>
      </dgm:t>
    </dgm:pt>
    <dgm:pt modelId="{84F75FEF-9DCF-450A-A71F-55482EB714CD}">
      <dgm:prSet/>
      <dgm:spPr/>
      <dgm:t>
        <a:bodyPr/>
        <a:lstStyle/>
        <a:p>
          <a:r>
            <a:rPr lang="en-CA" b="1"/>
            <a:t>Certified Therapy: </a:t>
          </a:r>
          <a:r>
            <a:rPr lang="en-CA"/>
            <a:t>Functions as a two-sided marketplace connecting users with certified therapists for scheduled appointments.</a:t>
          </a:r>
          <a:endParaRPr lang="en-US"/>
        </a:p>
      </dgm:t>
    </dgm:pt>
    <dgm:pt modelId="{AC0F8F61-D531-48B6-8072-37187E95C97A}" type="parTrans" cxnId="{0D7939F9-86CD-412B-990B-B1A1D06EE8D7}">
      <dgm:prSet/>
      <dgm:spPr/>
      <dgm:t>
        <a:bodyPr/>
        <a:lstStyle/>
        <a:p>
          <a:endParaRPr lang="en-US"/>
        </a:p>
      </dgm:t>
    </dgm:pt>
    <dgm:pt modelId="{D76D8F81-0007-44C3-A73C-56B06C0A21F9}" type="sibTrans" cxnId="{0D7939F9-86CD-412B-990B-B1A1D06EE8D7}">
      <dgm:prSet/>
      <dgm:spPr/>
      <dgm:t>
        <a:bodyPr/>
        <a:lstStyle/>
        <a:p>
          <a:endParaRPr lang="en-US"/>
        </a:p>
      </dgm:t>
    </dgm:pt>
    <dgm:pt modelId="{4AD4C535-EE59-4D04-917E-3EEAA9501D07}">
      <dgm:prSet/>
      <dgm:spPr/>
      <dgm:t>
        <a:bodyPr/>
        <a:lstStyle/>
        <a:p>
          <a:r>
            <a:rPr lang="en-CA" b="1"/>
            <a:t>Videos:</a:t>
          </a:r>
          <a:r>
            <a:rPr lang="en-CA"/>
            <a:t> Integrates YouTube links to a variety of content, including funny videos, yoga sessions, and motivational clips.</a:t>
          </a:r>
          <a:endParaRPr lang="en-US"/>
        </a:p>
      </dgm:t>
    </dgm:pt>
    <dgm:pt modelId="{70C0B160-6995-462E-8A0A-799E0F2BA2BD}" type="parTrans" cxnId="{7F831DD1-CDC9-4339-97DE-B4AA0C45981A}">
      <dgm:prSet/>
      <dgm:spPr/>
      <dgm:t>
        <a:bodyPr/>
        <a:lstStyle/>
        <a:p>
          <a:endParaRPr lang="en-US"/>
        </a:p>
      </dgm:t>
    </dgm:pt>
    <dgm:pt modelId="{92DDDB30-986D-421E-9048-01419C485B1A}" type="sibTrans" cxnId="{7F831DD1-CDC9-4339-97DE-B4AA0C45981A}">
      <dgm:prSet/>
      <dgm:spPr/>
      <dgm:t>
        <a:bodyPr/>
        <a:lstStyle/>
        <a:p>
          <a:endParaRPr lang="en-US"/>
        </a:p>
      </dgm:t>
    </dgm:pt>
    <dgm:pt modelId="{05E9FAF6-4DAC-4ED0-9EF6-06CCFFF47084}">
      <dgm:prSet/>
      <dgm:spPr/>
      <dgm:t>
        <a:bodyPr/>
        <a:lstStyle/>
        <a:p>
          <a:r>
            <a:rPr lang="en-CA" b="1"/>
            <a:t>Relaxation Games: </a:t>
          </a:r>
          <a:r>
            <a:rPr lang="en-CA"/>
            <a:t>Offers interactive games such as puzzles and coloring activities to promote relaxation and stress relief.</a:t>
          </a:r>
          <a:endParaRPr lang="en-US"/>
        </a:p>
      </dgm:t>
    </dgm:pt>
    <dgm:pt modelId="{B5A76490-6E36-4DA2-8AC9-4809AF2E3280}" type="parTrans" cxnId="{6A8DE751-F2CF-4CC1-8194-C2F3A0D2CFF6}">
      <dgm:prSet/>
      <dgm:spPr/>
      <dgm:t>
        <a:bodyPr/>
        <a:lstStyle/>
        <a:p>
          <a:endParaRPr lang="en-US"/>
        </a:p>
      </dgm:t>
    </dgm:pt>
    <dgm:pt modelId="{7746A49E-35AE-4A7B-B23D-FF4173FE988D}" type="sibTrans" cxnId="{6A8DE751-F2CF-4CC1-8194-C2F3A0D2CFF6}">
      <dgm:prSet/>
      <dgm:spPr/>
      <dgm:t>
        <a:bodyPr/>
        <a:lstStyle/>
        <a:p>
          <a:endParaRPr lang="en-US"/>
        </a:p>
      </dgm:t>
    </dgm:pt>
    <dgm:pt modelId="{6BDDF5B9-9D85-4E76-AE17-E071356A36F8}" type="pres">
      <dgm:prSet presAssocID="{0919DC1C-F254-42C2-B028-994ED3AD4216}" presName="compositeShape" presStyleCnt="0">
        <dgm:presLayoutVars>
          <dgm:chMax val="7"/>
          <dgm:dir/>
          <dgm:resizeHandles val="exact"/>
        </dgm:presLayoutVars>
      </dgm:prSet>
      <dgm:spPr/>
    </dgm:pt>
    <dgm:pt modelId="{76C0A245-97DD-4A4C-BE6D-2038408B8D5A}" type="pres">
      <dgm:prSet presAssocID="{0919DC1C-F254-42C2-B028-994ED3AD4216}" presName="wedge1" presStyleLbl="node1" presStyleIdx="0" presStyleCnt="4"/>
      <dgm:spPr/>
    </dgm:pt>
    <dgm:pt modelId="{F27B4F09-6DCD-49DE-B4CB-B7DB0026C1DF}" type="pres">
      <dgm:prSet presAssocID="{0919DC1C-F254-42C2-B028-994ED3AD421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69EF497-8568-46F0-95FC-97FB822ADBB4}" type="pres">
      <dgm:prSet presAssocID="{0919DC1C-F254-42C2-B028-994ED3AD4216}" presName="wedge2" presStyleLbl="node1" presStyleIdx="1" presStyleCnt="4"/>
      <dgm:spPr/>
    </dgm:pt>
    <dgm:pt modelId="{CCFAD0DC-30D4-4476-97AD-5B3DDF6EDECA}" type="pres">
      <dgm:prSet presAssocID="{0919DC1C-F254-42C2-B028-994ED3AD421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0FE96C-3828-4F59-961C-EC8776BE4EA5}" type="pres">
      <dgm:prSet presAssocID="{0919DC1C-F254-42C2-B028-994ED3AD4216}" presName="wedge3" presStyleLbl="node1" presStyleIdx="2" presStyleCnt="4"/>
      <dgm:spPr/>
    </dgm:pt>
    <dgm:pt modelId="{E48AD6D6-328B-4A19-B611-26BFFFE749E7}" type="pres">
      <dgm:prSet presAssocID="{0919DC1C-F254-42C2-B028-994ED3AD421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663C68-F927-43E3-AA05-94DA88211128}" type="pres">
      <dgm:prSet presAssocID="{0919DC1C-F254-42C2-B028-994ED3AD4216}" presName="wedge4" presStyleLbl="node1" presStyleIdx="3" presStyleCnt="4"/>
      <dgm:spPr/>
    </dgm:pt>
    <dgm:pt modelId="{1A3C4FC0-035A-41A1-8C52-C90EEB27BE46}" type="pres">
      <dgm:prSet presAssocID="{0919DC1C-F254-42C2-B028-994ED3AD421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396B0E-09D2-411F-B9AE-D9B1751CC710}" type="presOf" srcId="{05E9FAF6-4DAC-4ED0-9EF6-06CCFFF47084}" destId="{1A3C4FC0-035A-41A1-8C52-C90EEB27BE46}" srcOrd="1" destOrd="0" presId="urn:microsoft.com/office/officeart/2005/8/layout/chart3"/>
    <dgm:cxn modelId="{888FF12D-57A6-4CDE-A6AF-EEBF784E4C69}" type="presOf" srcId="{05E9FAF6-4DAC-4ED0-9EF6-06CCFFF47084}" destId="{AA663C68-F927-43E3-AA05-94DA88211128}" srcOrd="0" destOrd="0" presId="urn:microsoft.com/office/officeart/2005/8/layout/chart3"/>
    <dgm:cxn modelId="{F9FD9D37-6B5B-4CCB-AD7C-3AD8672D86AE}" type="presOf" srcId="{0919DC1C-F254-42C2-B028-994ED3AD4216}" destId="{6BDDF5B9-9D85-4E76-AE17-E071356A36F8}" srcOrd="0" destOrd="0" presId="urn:microsoft.com/office/officeart/2005/8/layout/chart3"/>
    <dgm:cxn modelId="{4F417061-6F95-4E03-852D-9B8D57E1F63B}" type="presOf" srcId="{4AD4C535-EE59-4D04-917E-3EEAA9501D07}" destId="{E48AD6D6-328B-4A19-B611-26BFFFE749E7}" srcOrd="1" destOrd="0" presId="urn:microsoft.com/office/officeart/2005/8/layout/chart3"/>
    <dgm:cxn modelId="{0FABF870-4175-4C08-BCCC-D80BFF23E705}" type="presOf" srcId="{4AD4C535-EE59-4D04-917E-3EEAA9501D07}" destId="{C90FE96C-3828-4F59-961C-EC8776BE4EA5}" srcOrd="0" destOrd="0" presId="urn:microsoft.com/office/officeart/2005/8/layout/chart3"/>
    <dgm:cxn modelId="{6A8DE751-F2CF-4CC1-8194-C2F3A0D2CFF6}" srcId="{0919DC1C-F254-42C2-B028-994ED3AD4216}" destId="{05E9FAF6-4DAC-4ED0-9EF6-06CCFFF47084}" srcOrd="3" destOrd="0" parTransId="{B5A76490-6E36-4DA2-8AC9-4809AF2E3280}" sibTransId="{7746A49E-35AE-4A7B-B23D-FF4173FE988D}"/>
    <dgm:cxn modelId="{99AC818D-7B8A-4DF0-A2B4-65C79F06C93C}" type="presOf" srcId="{84F75FEF-9DCF-450A-A71F-55482EB714CD}" destId="{CCFAD0DC-30D4-4476-97AD-5B3DDF6EDECA}" srcOrd="1" destOrd="0" presId="urn:microsoft.com/office/officeart/2005/8/layout/chart3"/>
    <dgm:cxn modelId="{299643B3-2193-4A45-99FC-09A475C1A542}" type="presOf" srcId="{9D428BF4-2663-4927-B667-B7AE5040BEEF}" destId="{F27B4F09-6DCD-49DE-B4CB-B7DB0026C1DF}" srcOrd="1" destOrd="0" presId="urn:microsoft.com/office/officeart/2005/8/layout/chart3"/>
    <dgm:cxn modelId="{91C331C4-A3EF-4177-A4ED-86817711D26B}" type="presOf" srcId="{84F75FEF-9DCF-450A-A71F-55482EB714CD}" destId="{E69EF497-8568-46F0-95FC-97FB822ADBB4}" srcOrd="0" destOrd="0" presId="urn:microsoft.com/office/officeart/2005/8/layout/chart3"/>
    <dgm:cxn modelId="{7F831DD1-CDC9-4339-97DE-B4AA0C45981A}" srcId="{0919DC1C-F254-42C2-B028-994ED3AD4216}" destId="{4AD4C535-EE59-4D04-917E-3EEAA9501D07}" srcOrd="2" destOrd="0" parTransId="{70C0B160-6995-462E-8A0A-799E0F2BA2BD}" sibTransId="{92DDDB30-986D-421E-9048-01419C485B1A}"/>
    <dgm:cxn modelId="{BA8147EB-1617-45B5-9A0F-CB32DDBEF917}" type="presOf" srcId="{9D428BF4-2663-4927-B667-B7AE5040BEEF}" destId="{76C0A245-97DD-4A4C-BE6D-2038408B8D5A}" srcOrd="0" destOrd="0" presId="urn:microsoft.com/office/officeart/2005/8/layout/chart3"/>
    <dgm:cxn modelId="{E3AA06F1-7483-46E6-98B1-4315B2B4A426}" srcId="{0919DC1C-F254-42C2-B028-994ED3AD4216}" destId="{9D428BF4-2663-4927-B667-B7AE5040BEEF}" srcOrd="0" destOrd="0" parTransId="{092724E2-3293-4A04-AA3D-EABEFF551B26}" sibTransId="{AAB958D2-663E-46FB-A36B-F79BFD2658A4}"/>
    <dgm:cxn modelId="{0D7939F9-86CD-412B-990B-B1A1D06EE8D7}" srcId="{0919DC1C-F254-42C2-B028-994ED3AD4216}" destId="{84F75FEF-9DCF-450A-A71F-55482EB714CD}" srcOrd="1" destOrd="0" parTransId="{AC0F8F61-D531-48B6-8072-37187E95C97A}" sibTransId="{D76D8F81-0007-44C3-A73C-56B06C0A21F9}"/>
    <dgm:cxn modelId="{4D518477-9C5C-4B91-9D8D-A3BF45F571CB}" type="presParOf" srcId="{6BDDF5B9-9D85-4E76-AE17-E071356A36F8}" destId="{76C0A245-97DD-4A4C-BE6D-2038408B8D5A}" srcOrd="0" destOrd="0" presId="urn:microsoft.com/office/officeart/2005/8/layout/chart3"/>
    <dgm:cxn modelId="{C7DAAE91-7771-4DE4-AD29-94301B86EEB2}" type="presParOf" srcId="{6BDDF5B9-9D85-4E76-AE17-E071356A36F8}" destId="{F27B4F09-6DCD-49DE-B4CB-B7DB0026C1DF}" srcOrd="1" destOrd="0" presId="urn:microsoft.com/office/officeart/2005/8/layout/chart3"/>
    <dgm:cxn modelId="{E9E8F058-BBC4-480B-B59F-8E2BE75B26AE}" type="presParOf" srcId="{6BDDF5B9-9D85-4E76-AE17-E071356A36F8}" destId="{E69EF497-8568-46F0-95FC-97FB822ADBB4}" srcOrd="2" destOrd="0" presId="urn:microsoft.com/office/officeart/2005/8/layout/chart3"/>
    <dgm:cxn modelId="{7046658D-1C40-406A-B39F-6D14E929A688}" type="presParOf" srcId="{6BDDF5B9-9D85-4E76-AE17-E071356A36F8}" destId="{CCFAD0DC-30D4-4476-97AD-5B3DDF6EDECA}" srcOrd="3" destOrd="0" presId="urn:microsoft.com/office/officeart/2005/8/layout/chart3"/>
    <dgm:cxn modelId="{71F936C6-CC74-4CA3-BA96-4217E4E05B32}" type="presParOf" srcId="{6BDDF5B9-9D85-4E76-AE17-E071356A36F8}" destId="{C90FE96C-3828-4F59-961C-EC8776BE4EA5}" srcOrd="4" destOrd="0" presId="urn:microsoft.com/office/officeart/2005/8/layout/chart3"/>
    <dgm:cxn modelId="{ABE2DEFB-72F8-47F3-A34A-9F12DF7DF507}" type="presParOf" srcId="{6BDDF5B9-9D85-4E76-AE17-E071356A36F8}" destId="{E48AD6D6-328B-4A19-B611-26BFFFE749E7}" srcOrd="5" destOrd="0" presId="urn:microsoft.com/office/officeart/2005/8/layout/chart3"/>
    <dgm:cxn modelId="{B45222CB-452A-444C-ADB2-237FB344392E}" type="presParOf" srcId="{6BDDF5B9-9D85-4E76-AE17-E071356A36F8}" destId="{AA663C68-F927-43E3-AA05-94DA88211128}" srcOrd="6" destOrd="0" presId="urn:microsoft.com/office/officeart/2005/8/layout/chart3"/>
    <dgm:cxn modelId="{DEA9BB0F-D957-4120-A37C-5E8EE634C156}" type="presParOf" srcId="{6BDDF5B9-9D85-4E76-AE17-E071356A36F8}" destId="{1A3C4FC0-035A-41A1-8C52-C90EEB27BE46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05FB6E-4F31-4D7E-BD70-39920B198A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6F2AE-57DF-4E05-8AA6-78E6CDC80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Improved Mental Health: </a:t>
          </a:r>
          <a:r>
            <a:rPr lang="en-US"/>
            <a:t>MoodPredict can assist individuals in recognizing and managing their emotional well-being, potentially reducing stress, anxiety, and depression.</a:t>
          </a:r>
          <a:r>
            <a:rPr lang="en-US" b="1"/>
            <a:t> </a:t>
          </a:r>
          <a:endParaRPr lang="en-US"/>
        </a:p>
      </dgm:t>
    </dgm:pt>
    <dgm:pt modelId="{C990340D-B8C4-4FAB-80AE-4D4DA608E3CC}" type="parTrans" cxnId="{A8D36949-7D35-445B-932E-AE8203B00223}">
      <dgm:prSet/>
      <dgm:spPr/>
      <dgm:t>
        <a:bodyPr/>
        <a:lstStyle/>
        <a:p>
          <a:endParaRPr lang="en-US"/>
        </a:p>
      </dgm:t>
    </dgm:pt>
    <dgm:pt modelId="{7FB43D36-88D9-4587-8B94-9F4E8732F30F}" type="sibTrans" cxnId="{A8D36949-7D35-445B-932E-AE8203B00223}">
      <dgm:prSet/>
      <dgm:spPr/>
      <dgm:t>
        <a:bodyPr/>
        <a:lstStyle/>
        <a:p>
          <a:endParaRPr lang="en-US"/>
        </a:p>
      </dgm:t>
    </dgm:pt>
    <dgm:pt modelId="{E668D4F0-3133-4C4F-AB6C-74CA95D340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User Experiences: </a:t>
          </a:r>
          <a:r>
            <a:rPr lang="en-US"/>
            <a:t>Companies can leverage MoodPredict to create more empathetic and responsive user interfaces and customer interactions.</a:t>
          </a:r>
          <a:r>
            <a:rPr lang="en-US" b="1"/>
            <a:t> </a:t>
          </a:r>
          <a:endParaRPr lang="en-US"/>
        </a:p>
      </dgm:t>
    </dgm:pt>
    <dgm:pt modelId="{C755A765-FF3C-4A03-AD8C-D8716D75E0BD}" type="parTrans" cxnId="{7A25C2FA-ACEE-4D7E-8110-6650D9E1E94A}">
      <dgm:prSet/>
      <dgm:spPr/>
      <dgm:t>
        <a:bodyPr/>
        <a:lstStyle/>
        <a:p>
          <a:endParaRPr lang="en-US"/>
        </a:p>
      </dgm:t>
    </dgm:pt>
    <dgm:pt modelId="{EFA23F99-2A5E-4C1C-A7AE-709F51B1F5EC}" type="sibTrans" cxnId="{7A25C2FA-ACEE-4D7E-8110-6650D9E1E94A}">
      <dgm:prSet/>
      <dgm:spPr/>
      <dgm:t>
        <a:bodyPr/>
        <a:lstStyle/>
        <a:p>
          <a:endParaRPr lang="en-US"/>
        </a:p>
      </dgm:t>
    </dgm:pt>
    <dgm:pt modelId="{6FC81E50-EC91-4FAD-A4E7-BEA3AD00B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Early Intervention: </a:t>
          </a:r>
          <a:r>
            <a:rPr lang="en-US"/>
            <a:t>In mental health contexts, MoodPredict can provide early warning signs of emotional distress, allowing for timely intervention and support.</a:t>
          </a:r>
        </a:p>
      </dgm:t>
    </dgm:pt>
    <dgm:pt modelId="{309A0F03-EDB4-443E-A252-3E788397F6C6}" type="parTrans" cxnId="{44350F04-0B6C-414E-925D-4C59F9E0CF1E}">
      <dgm:prSet/>
      <dgm:spPr/>
      <dgm:t>
        <a:bodyPr/>
        <a:lstStyle/>
        <a:p>
          <a:endParaRPr lang="en-US"/>
        </a:p>
      </dgm:t>
    </dgm:pt>
    <dgm:pt modelId="{1349C245-3871-4F4D-A52D-98AD59E3F19E}" type="sibTrans" cxnId="{44350F04-0B6C-414E-925D-4C59F9E0CF1E}">
      <dgm:prSet/>
      <dgm:spPr/>
      <dgm:t>
        <a:bodyPr/>
        <a:lstStyle/>
        <a:p>
          <a:endParaRPr lang="en-US"/>
        </a:p>
      </dgm:t>
    </dgm:pt>
    <dgm:pt modelId="{44336A89-C7EA-4D58-B393-FC8D31E47C2E}" type="pres">
      <dgm:prSet presAssocID="{2E05FB6E-4F31-4D7E-BD70-39920B198A5B}" presName="root" presStyleCnt="0">
        <dgm:presLayoutVars>
          <dgm:dir/>
          <dgm:resizeHandles val="exact"/>
        </dgm:presLayoutVars>
      </dgm:prSet>
      <dgm:spPr/>
    </dgm:pt>
    <dgm:pt modelId="{8265EF8F-01E2-41F1-8B36-6F30B39A470B}" type="pres">
      <dgm:prSet presAssocID="{2856F2AE-57DF-4E05-8AA6-78E6CDC800E6}" presName="compNode" presStyleCnt="0"/>
      <dgm:spPr/>
    </dgm:pt>
    <dgm:pt modelId="{B9C7E3FE-8F33-4F04-827C-D16DA4A5BFEA}" type="pres">
      <dgm:prSet presAssocID="{2856F2AE-57DF-4E05-8AA6-78E6CDC800E6}" presName="bgRect" presStyleLbl="bgShp" presStyleIdx="0" presStyleCnt="3"/>
      <dgm:spPr/>
    </dgm:pt>
    <dgm:pt modelId="{15DE73C1-C3BC-4DE0-9D8B-01EEB5D5A587}" type="pres">
      <dgm:prSet presAssocID="{2856F2AE-57DF-4E05-8AA6-78E6CDC800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1621CB4-6E90-49BE-9423-82B85D53BFD9}" type="pres">
      <dgm:prSet presAssocID="{2856F2AE-57DF-4E05-8AA6-78E6CDC800E6}" presName="spaceRect" presStyleCnt="0"/>
      <dgm:spPr/>
    </dgm:pt>
    <dgm:pt modelId="{387B0B1A-FD56-4B52-8E82-E75479A429BC}" type="pres">
      <dgm:prSet presAssocID="{2856F2AE-57DF-4E05-8AA6-78E6CDC800E6}" presName="parTx" presStyleLbl="revTx" presStyleIdx="0" presStyleCnt="3">
        <dgm:presLayoutVars>
          <dgm:chMax val="0"/>
          <dgm:chPref val="0"/>
        </dgm:presLayoutVars>
      </dgm:prSet>
      <dgm:spPr/>
    </dgm:pt>
    <dgm:pt modelId="{DD70D326-A44C-460C-8E12-DD86DFBF91C6}" type="pres">
      <dgm:prSet presAssocID="{7FB43D36-88D9-4587-8B94-9F4E8732F30F}" presName="sibTrans" presStyleCnt="0"/>
      <dgm:spPr/>
    </dgm:pt>
    <dgm:pt modelId="{ED74763A-B593-49CA-A42C-971BE8F0C63F}" type="pres">
      <dgm:prSet presAssocID="{E668D4F0-3133-4C4F-AB6C-74CA95D34028}" presName="compNode" presStyleCnt="0"/>
      <dgm:spPr/>
    </dgm:pt>
    <dgm:pt modelId="{B2026040-881A-4B7C-8E1F-5A2987975144}" type="pres">
      <dgm:prSet presAssocID="{E668D4F0-3133-4C4F-AB6C-74CA95D34028}" presName="bgRect" presStyleLbl="bgShp" presStyleIdx="1" presStyleCnt="3"/>
      <dgm:spPr/>
    </dgm:pt>
    <dgm:pt modelId="{3F40B9EA-FE22-443E-9170-CB1255313792}" type="pres">
      <dgm:prSet presAssocID="{E668D4F0-3133-4C4F-AB6C-74CA95D340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A3D53D-1D1B-4DBE-B64A-B9D3ED0D0CFB}" type="pres">
      <dgm:prSet presAssocID="{E668D4F0-3133-4C4F-AB6C-74CA95D34028}" presName="spaceRect" presStyleCnt="0"/>
      <dgm:spPr/>
    </dgm:pt>
    <dgm:pt modelId="{6386CE6E-18E4-42AC-9ECF-CD35474F3B43}" type="pres">
      <dgm:prSet presAssocID="{E668D4F0-3133-4C4F-AB6C-74CA95D34028}" presName="parTx" presStyleLbl="revTx" presStyleIdx="1" presStyleCnt="3">
        <dgm:presLayoutVars>
          <dgm:chMax val="0"/>
          <dgm:chPref val="0"/>
        </dgm:presLayoutVars>
      </dgm:prSet>
      <dgm:spPr/>
    </dgm:pt>
    <dgm:pt modelId="{8C4ED09A-6329-420A-AA48-D8CA29F947B2}" type="pres">
      <dgm:prSet presAssocID="{EFA23F99-2A5E-4C1C-A7AE-709F51B1F5EC}" presName="sibTrans" presStyleCnt="0"/>
      <dgm:spPr/>
    </dgm:pt>
    <dgm:pt modelId="{7844EDA6-E1D6-4C2C-9115-2BCD997CBA0A}" type="pres">
      <dgm:prSet presAssocID="{6FC81E50-EC91-4FAD-A4E7-BEA3AD00B863}" presName="compNode" presStyleCnt="0"/>
      <dgm:spPr/>
    </dgm:pt>
    <dgm:pt modelId="{61F12828-284A-4262-97FE-27A033AF12AE}" type="pres">
      <dgm:prSet presAssocID="{6FC81E50-EC91-4FAD-A4E7-BEA3AD00B863}" presName="bgRect" presStyleLbl="bgShp" presStyleIdx="2" presStyleCnt="3"/>
      <dgm:spPr/>
    </dgm:pt>
    <dgm:pt modelId="{45C81966-B057-4208-9D02-51A63FC8B5C6}" type="pres">
      <dgm:prSet presAssocID="{6FC81E50-EC91-4FAD-A4E7-BEA3AD00B8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1885F1B9-D673-4368-9021-6303ECF9344F}" type="pres">
      <dgm:prSet presAssocID="{6FC81E50-EC91-4FAD-A4E7-BEA3AD00B863}" presName="spaceRect" presStyleCnt="0"/>
      <dgm:spPr/>
    </dgm:pt>
    <dgm:pt modelId="{F79D9E56-D6F2-45BA-BCC4-927B7F768DD6}" type="pres">
      <dgm:prSet presAssocID="{6FC81E50-EC91-4FAD-A4E7-BEA3AD00B8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350F04-0B6C-414E-925D-4C59F9E0CF1E}" srcId="{2E05FB6E-4F31-4D7E-BD70-39920B198A5B}" destId="{6FC81E50-EC91-4FAD-A4E7-BEA3AD00B863}" srcOrd="2" destOrd="0" parTransId="{309A0F03-EDB4-443E-A252-3E788397F6C6}" sibTransId="{1349C245-3871-4F4D-A52D-98AD59E3F19E}"/>
    <dgm:cxn modelId="{9397A11E-EBCD-4B5F-9612-F75951A64B58}" type="presOf" srcId="{E668D4F0-3133-4C4F-AB6C-74CA95D34028}" destId="{6386CE6E-18E4-42AC-9ECF-CD35474F3B43}" srcOrd="0" destOrd="0" presId="urn:microsoft.com/office/officeart/2018/2/layout/IconVerticalSolidList"/>
    <dgm:cxn modelId="{A8D36949-7D35-445B-932E-AE8203B00223}" srcId="{2E05FB6E-4F31-4D7E-BD70-39920B198A5B}" destId="{2856F2AE-57DF-4E05-8AA6-78E6CDC800E6}" srcOrd="0" destOrd="0" parTransId="{C990340D-B8C4-4FAB-80AE-4D4DA608E3CC}" sibTransId="{7FB43D36-88D9-4587-8B94-9F4E8732F30F}"/>
    <dgm:cxn modelId="{857B3A4F-40EE-4FA8-AF9D-3FE6F8CAC75E}" type="presOf" srcId="{2E05FB6E-4F31-4D7E-BD70-39920B198A5B}" destId="{44336A89-C7EA-4D58-B393-FC8D31E47C2E}" srcOrd="0" destOrd="0" presId="urn:microsoft.com/office/officeart/2018/2/layout/IconVerticalSolidList"/>
    <dgm:cxn modelId="{129EEA7C-4AC8-4D90-82E6-E21089F9B663}" type="presOf" srcId="{2856F2AE-57DF-4E05-8AA6-78E6CDC800E6}" destId="{387B0B1A-FD56-4B52-8E82-E75479A429BC}" srcOrd="0" destOrd="0" presId="urn:microsoft.com/office/officeart/2018/2/layout/IconVerticalSolidList"/>
    <dgm:cxn modelId="{ACC751F9-6CDF-48FF-B71C-95A44F17B80C}" type="presOf" srcId="{6FC81E50-EC91-4FAD-A4E7-BEA3AD00B863}" destId="{F79D9E56-D6F2-45BA-BCC4-927B7F768DD6}" srcOrd="0" destOrd="0" presId="urn:microsoft.com/office/officeart/2018/2/layout/IconVerticalSolidList"/>
    <dgm:cxn modelId="{7A25C2FA-ACEE-4D7E-8110-6650D9E1E94A}" srcId="{2E05FB6E-4F31-4D7E-BD70-39920B198A5B}" destId="{E668D4F0-3133-4C4F-AB6C-74CA95D34028}" srcOrd="1" destOrd="0" parTransId="{C755A765-FF3C-4A03-AD8C-D8716D75E0BD}" sibTransId="{EFA23F99-2A5E-4C1C-A7AE-709F51B1F5EC}"/>
    <dgm:cxn modelId="{9F5877BE-F106-4A9E-9B40-39C8B3CE8E67}" type="presParOf" srcId="{44336A89-C7EA-4D58-B393-FC8D31E47C2E}" destId="{8265EF8F-01E2-41F1-8B36-6F30B39A470B}" srcOrd="0" destOrd="0" presId="urn:microsoft.com/office/officeart/2018/2/layout/IconVerticalSolidList"/>
    <dgm:cxn modelId="{C715850F-086B-469B-885D-92260E2A0041}" type="presParOf" srcId="{8265EF8F-01E2-41F1-8B36-6F30B39A470B}" destId="{B9C7E3FE-8F33-4F04-827C-D16DA4A5BFEA}" srcOrd="0" destOrd="0" presId="urn:microsoft.com/office/officeart/2018/2/layout/IconVerticalSolidList"/>
    <dgm:cxn modelId="{43372D1B-AA03-4E87-8F1C-FF70D3017B32}" type="presParOf" srcId="{8265EF8F-01E2-41F1-8B36-6F30B39A470B}" destId="{15DE73C1-C3BC-4DE0-9D8B-01EEB5D5A587}" srcOrd="1" destOrd="0" presId="urn:microsoft.com/office/officeart/2018/2/layout/IconVerticalSolidList"/>
    <dgm:cxn modelId="{D3130CE6-6C09-4337-9ADC-AE8B0CEC7AB2}" type="presParOf" srcId="{8265EF8F-01E2-41F1-8B36-6F30B39A470B}" destId="{31621CB4-6E90-49BE-9423-82B85D53BFD9}" srcOrd="2" destOrd="0" presId="urn:microsoft.com/office/officeart/2018/2/layout/IconVerticalSolidList"/>
    <dgm:cxn modelId="{06B0924C-39DA-4621-8002-712EDA36CCA4}" type="presParOf" srcId="{8265EF8F-01E2-41F1-8B36-6F30B39A470B}" destId="{387B0B1A-FD56-4B52-8E82-E75479A429BC}" srcOrd="3" destOrd="0" presId="urn:microsoft.com/office/officeart/2018/2/layout/IconVerticalSolidList"/>
    <dgm:cxn modelId="{C887BF4F-9CFA-4788-8E69-C97CD413D04D}" type="presParOf" srcId="{44336A89-C7EA-4D58-B393-FC8D31E47C2E}" destId="{DD70D326-A44C-460C-8E12-DD86DFBF91C6}" srcOrd="1" destOrd="0" presId="urn:microsoft.com/office/officeart/2018/2/layout/IconVerticalSolidList"/>
    <dgm:cxn modelId="{1964382A-A3CA-4BE2-94DB-CAD68260ED2B}" type="presParOf" srcId="{44336A89-C7EA-4D58-B393-FC8D31E47C2E}" destId="{ED74763A-B593-49CA-A42C-971BE8F0C63F}" srcOrd="2" destOrd="0" presId="urn:microsoft.com/office/officeart/2018/2/layout/IconVerticalSolidList"/>
    <dgm:cxn modelId="{1BCBEC78-13D6-4824-AD17-AECFDD6E27A9}" type="presParOf" srcId="{ED74763A-B593-49CA-A42C-971BE8F0C63F}" destId="{B2026040-881A-4B7C-8E1F-5A2987975144}" srcOrd="0" destOrd="0" presId="urn:microsoft.com/office/officeart/2018/2/layout/IconVerticalSolidList"/>
    <dgm:cxn modelId="{A31C45C5-FBC8-4F10-A992-36B1028943FE}" type="presParOf" srcId="{ED74763A-B593-49CA-A42C-971BE8F0C63F}" destId="{3F40B9EA-FE22-443E-9170-CB1255313792}" srcOrd="1" destOrd="0" presId="urn:microsoft.com/office/officeart/2018/2/layout/IconVerticalSolidList"/>
    <dgm:cxn modelId="{3AEE65BC-579A-4543-9D0F-0D2F04C144AF}" type="presParOf" srcId="{ED74763A-B593-49CA-A42C-971BE8F0C63F}" destId="{99A3D53D-1D1B-4DBE-B64A-B9D3ED0D0CFB}" srcOrd="2" destOrd="0" presId="urn:microsoft.com/office/officeart/2018/2/layout/IconVerticalSolidList"/>
    <dgm:cxn modelId="{F1F60C0E-A8CB-41A7-A784-80E614B0BCC4}" type="presParOf" srcId="{ED74763A-B593-49CA-A42C-971BE8F0C63F}" destId="{6386CE6E-18E4-42AC-9ECF-CD35474F3B43}" srcOrd="3" destOrd="0" presId="urn:microsoft.com/office/officeart/2018/2/layout/IconVerticalSolidList"/>
    <dgm:cxn modelId="{7873CE76-77E5-4E05-98AB-2015BAB27430}" type="presParOf" srcId="{44336A89-C7EA-4D58-B393-FC8D31E47C2E}" destId="{8C4ED09A-6329-420A-AA48-D8CA29F947B2}" srcOrd="3" destOrd="0" presId="urn:microsoft.com/office/officeart/2018/2/layout/IconVerticalSolidList"/>
    <dgm:cxn modelId="{A703735B-DA5C-4A61-9F91-D0770C42C76D}" type="presParOf" srcId="{44336A89-C7EA-4D58-B393-FC8D31E47C2E}" destId="{7844EDA6-E1D6-4C2C-9115-2BCD997CBA0A}" srcOrd="4" destOrd="0" presId="urn:microsoft.com/office/officeart/2018/2/layout/IconVerticalSolidList"/>
    <dgm:cxn modelId="{F05D7C9A-F1E5-4AB2-82EE-58D17264185C}" type="presParOf" srcId="{7844EDA6-E1D6-4C2C-9115-2BCD997CBA0A}" destId="{61F12828-284A-4262-97FE-27A033AF12AE}" srcOrd="0" destOrd="0" presId="urn:microsoft.com/office/officeart/2018/2/layout/IconVerticalSolidList"/>
    <dgm:cxn modelId="{6AF02AD4-E7CD-4D64-805D-1BDFE9B610DF}" type="presParOf" srcId="{7844EDA6-E1D6-4C2C-9115-2BCD997CBA0A}" destId="{45C81966-B057-4208-9D02-51A63FC8B5C6}" srcOrd="1" destOrd="0" presId="urn:microsoft.com/office/officeart/2018/2/layout/IconVerticalSolidList"/>
    <dgm:cxn modelId="{D9379B43-F118-4D84-B2DE-915A2388A10C}" type="presParOf" srcId="{7844EDA6-E1D6-4C2C-9115-2BCD997CBA0A}" destId="{1885F1B9-D673-4368-9021-6303ECF9344F}" srcOrd="2" destOrd="0" presId="urn:microsoft.com/office/officeart/2018/2/layout/IconVerticalSolidList"/>
    <dgm:cxn modelId="{278F9D2B-DBAB-4ABE-A3DE-E62CBB4A9C45}" type="presParOf" srcId="{7844EDA6-E1D6-4C2C-9115-2BCD997CBA0A}" destId="{F79D9E56-D6F2-45BA-BCC4-927B7F768D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A6684-F693-4678-8D85-80881C83299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F32E5-A0BA-40B9-8398-0468EBF75902}">
      <dsp:nvSpPr>
        <dsp:cNvPr id="0" name=""/>
        <dsp:cNvSpPr/>
      </dsp:nvSpPr>
      <dsp:spPr>
        <a:xfrm>
          <a:off x="0" y="531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+mn-lt"/>
            </a:rPr>
            <a:t>Introduction and Problem Statement </a:t>
          </a:r>
          <a:endParaRPr lang="en-US" sz="2000" kern="1200">
            <a:latin typeface="+mn-lt"/>
          </a:endParaRPr>
        </a:p>
      </dsp:txBody>
      <dsp:txXfrm>
        <a:off x="0" y="531"/>
        <a:ext cx="10515600" cy="435148"/>
      </dsp:txXfrm>
    </dsp:sp>
    <dsp:sp modelId="{186DABEF-C8AA-4CE3-83E1-4A1FDFB6C43B}">
      <dsp:nvSpPr>
        <dsp:cNvPr id="0" name=""/>
        <dsp:cNvSpPr/>
      </dsp:nvSpPr>
      <dsp:spPr>
        <a:xfrm>
          <a:off x="0" y="43567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B7F6C-A28B-41D4-8520-DAA4882619F6}">
      <dsp:nvSpPr>
        <dsp:cNvPr id="0" name=""/>
        <dsp:cNvSpPr/>
      </dsp:nvSpPr>
      <dsp:spPr>
        <a:xfrm>
          <a:off x="0" y="435679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Use Case Diagram</a:t>
          </a:r>
          <a:endParaRPr lang="en-US" sz="2000" kern="1200"/>
        </a:p>
      </dsp:txBody>
      <dsp:txXfrm>
        <a:off x="0" y="435679"/>
        <a:ext cx="10515600" cy="435148"/>
      </dsp:txXfrm>
    </dsp:sp>
    <dsp:sp modelId="{587F219D-3C9B-4F9E-BB9A-1CADA2268FDF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A641E-FAA5-4FF8-B8C8-752F35CB55E5}">
      <dsp:nvSpPr>
        <dsp:cNvPr id="0" name=""/>
        <dsp:cNvSpPr/>
      </dsp:nvSpPr>
      <dsp:spPr>
        <a:xfrm>
          <a:off x="0" y="870827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Features</a:t>
          </a:r>
          <a:endParaRPr lang="en-US" sz="2000" kern="1200"/>
        </a:p>
      </dsp:txBody>
      <dsp:txXfrm>
        <a:off x="0" y="870827"/>
        <a:ext cx="10515600" cy="435148"/>
      </dsp:txXfrm>
    </dsp:sp>
    <dsp:sp modelId="{47223CCC-53FC-4E67-A4FA-E2D8F9B35024}">
      <dsp:nvSpPr>
        <dsp:cNvPr id="0" name=""/>
        <dsp:cNvSpPr/>
      </dsp:nvSpPr>
      <dsp:spPr>
        <a:xfrm>
          <a:off x="0" y="130597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7AEF9-2407-4E92-9356-80207A4245BD}">
      <dsp:nvSpPr>
        <dsp:cNvPr id="0" name=""/>
        <dsp:cNvSpPr/>
      </dsp:nvSpPr>
      <dsp:spPr>
        <a:xfrm>
          <a:off x="0" y="1305975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Benefits</a:t>
          </a:r>
          <a:r>
            <a:rPr lang="en-CA" sz="2000" kern="1200">
              <a:latin typeface="Calibri Light" panose="020F0302020204030204"/>
            </a:rPr>
            <a:t> </a:t>
          </a:r>
          <a:endParaRPr lang="en-US" sz="2000" kern="1200">
            <a:latin typeface="Calibri Light" panose="020F0302020204030204"/>
          </a:endParaRPr>
        </a:p>
      </dsp:txBody>
      <dsp:txXfrm>
        <a:off x="0" y="1305975"/>
        <a:ext cx="10515600" cy="435148"/>
      </dsp:txXfrm>
    </dsp:sp>
    <dsp:sp modelId="{B9DEF61D-3301-43F9-B65E-D7B381E0F80A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C118B-2C99-4F5F-B0BF-98C2D55ECF9F}">
      <dsp:nvSpPr>
        <dsp:cNvPr id="0" name=""/>
        <dsp:cNvSpPr/>
      </dsp:nvSpPr>
      <dsp:spPr>
        <a:xfrm>
          <a:off x="0" y="1741123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Business Case</a:t>
          </a:r>
          <a:r>
            <a:rPr lang="en-CA" sz="2000" kern="1200">
              <a:latin typeface="Calibri Light" panose="020F0302020204030204"/>
            </a:rPr>
            <a:t> </a:t>
          </a:r>
          <a:endParaRPr lang="en-US" sz="2000" kern="1200"/>
        </a:p>
      </dsp:txBody>
      <dsp:txXfrm>
        <a:off x="0" y="1741123"/>
        <a:ext cx="10515600" cy="435148"/>
      </dsp:txXfrm>
    </dsp:sp>
    <dsp:sp modelId="{F240B6C5-8C36-47F5-B232-DEE888C04B64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1A1C2-69F9-4C9F-97A2-0DF3F532E292}">
      <dsp:nvSpPr>
        <dsp:cNvPr id="0" name=""/>
        <dsp:cNvSpPr/>
      </dsp:nvSpPr>
      <dsp:spPr>
        <a:xfrm>
          <a:off x="0" y="2176272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Stakeholder Analysis</a:t>
          </a:r>
          <a:endParaRPr lang="en-US" sz="2000" kern="1200"/>
        </a:p>
      </dsp:txBody>
      <dsp:txXfrm>
        <a:off x="0" y="2176272"/>
        <a:ext cx="10515600" cy="435148"/>
      </dsp:txXfrm>
    </dsp:sp>
    <dsp:sp modelId="{50289D2A-9B90-42E0-9863-FD3BBD076A18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07E83-C6E4-45D4-A453-E1D1C94DEA8C}">
      <dsp:nvSpPr>
        <dsp:cNvPr id="0" name=""/>
        <dsp:cNvSpPr/>
      </dsp:nvSpPr>
      <dsp:spPr>
        <a:xfrm>
          <a:off x="0" y="2611420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Personas</a:t>
          </a:r>
          <a:endParaRPr lang="en-US" sz="2000" kern="1200"/>
        </a:p>
      </dsp:txBody>
      <dsp:txXfrm>
        <a:off x="0" y="2611420"/>
        <a:ext cx="10515600" cy="435148"/>
      </dsp:txXfrm>
    </dsp:sp>
    <dsp:sp modelId="{50B42FF1-479D-4214-9F95-EAE0A8701A98}">
      <dsp:nvSpPr>
        <dsp:cNvPr id="0" name=""/>
        <dsp:cNvSpPr/>
      </dsp:nvSpPr>
      <dsp:spPr>
        <a:xfrm>
          <a:off x="0" y="304656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807B4-A90E-4235-B6E1-8E8EBEEA8452}">
      <dsp:nvSpPr>
        <dsp:cNvPr id="0" name=""/>
        <dsp:cNvSpPr/>
      </dsp:nvSpPr>
      <dsp:spPr>
        <a:xfrm>
          <a:off x="0" y="3046568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Requirement Gathering </a:t>
          </a:r>
        </a:p>
      </dsp:txBody>
      <dsp:txXfrm>
        <a:off x="0" y="3046568"/>
        <a:ext cx="10515600" cy="435148"/>
      </dsp:txXfrm>
    </dsp:sp>
    <dsp:sp modelId="{038701A5-12D1-4F32-8181-E58F4D04CAFB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5C755-27DA-428C-A53A-2DD7D657750F}">
      <dsp:nvSpPr>
        <dsp:cNvPr id="0" name=""/>
        <dsp:cNvSpPr/>
      </dsp:nvSpPr>
      <dsp:spPr>
        <a:xfrm>
          <a:off x="0" y="3481716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Implementation </a:t>
          </a:r>
        </a:p>
      </dsp:txBody>
      <dsp:txXfrm>
        <a:off x="0" y="3481716"/>
        <a:ext cx="10515600" cy="435148"/>
      </dsp:txXfrm>
    </dsp:sp>
    <dsp:sp modelId="{882DA771-5866-4909-B3A0-BBBEC8CBAEBC}">
      <dsp:nvSpPr>
        <dsp:cNvPr id="0" name=""/>
        <dsp:cNvSpPr/>
      </dsp:nvSpPr>
      <dsp:spPr>
        <a:xfrm>
          <a:off x="0" y="391686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7611D-70ED-4513-A357-F28C16F5C07B}">
      <dsp:nvSpPr>
        <dsp:cNvPr id="0" name=""/>
        <dsp:cNvSpPr/>
      </dsp:nvSpPr>
      <dsp:spPr>
        <a:xfrm>
          <a:off x="0" y="3916864"/>
          <a:ext cx="105156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Conclusion </a:t>
          </a:r>
        </a:p>
      </dsp:txBody>
      <dsp:txXfrm>
        <a:off x="0" y="3916864"/>
        <a:ext cx="10515600" cy="435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B132-7408-4558-A632-C51A2D79EFF8}">
      <dsp:nvSpPr>
        <dsp:cNvPr id="0" name=""/>
        <dsp:cNvSpPr/>
      </dsp:nvSpPr>
      <dsp:spPr>
        <a:xfrm>
          <a:off x="212335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716E9-8C76-4BB4-935E-F4EE2A29F188}">
      <dsp:nvSpPr>
        <dsp:cNvPr id="0" name=""/>
        <dsp:cNvSpPr/>
      </dsp:nvSpPr>
      <dsp:spPr>
        <a:xfrm>
          <a:off x="492877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AFF07-00AF-4EFF-BF9D-72A59E3DBE3B}">
      <dsp:nvSpPr>
        <dsp:cNvPr id="0" name=""/>
        <dsp:cNvSpPr/>
      </dsp:nvSpPr>
      <dsp:spPr>
        <a:xfrm>
          <a:off x="1834517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Speech Analysis: </a:t>
          </a:r>
          <a:r>
            <a:rPr lang="en-CA" sz="1500" kern="1200"/>
            <a:t>Utilizes advanced Natural Language Processing (NLP) and machine learning to analyze speech patterns, including tone, pitch, cadence, and word choice.</a:t>
          </a:r>
          <a:endParaRPr lang="en-US" sz="1500" kern="1200"/>
        </a:p>
      </dsp:txBody>
      <dsp:txXfrm>
        <a:off x="1834517" y="428648"/>
        <a:ext cx="3148942" cy="1335915"/>
      </dsp:txXfrm>
    </dsp:sp>
    <dsp:sp modelId="{C9D78FB3-715A-4960-B738-A01D691A2E08}">
      <dsp:nvSpPr>
        <dsp:cNvPr id="0" name=""/>
        <dsp:cNvSpPr/>
      </dsp:nvSpPr>
      <dsp:spPr>
        <a:xfrm>
          <a:off x="5532139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A2D4B-308A-4C63-8F1F-39FD7A720B72}">
      <dsp:nvSpPr>
        <dsp:cNvPr id="0" name=""/>
        <dsp:cNvSpPr/>
      </dsp:nvSpPr>
      <dsp:spPr>
        <a:xfrm>
          <a:off x="5812681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9E747-57BA-4D33-8D2D-0CD032695432}">
      <dsp:nvSpPr>
        <dsp:cNvPr id="0" name=""/>
        <dsp:cNvSpPr/>
      </dsp:nvSpPr>
      <dsp:spPr>
        <a:xfrm>
          <a:off x="7154322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Real-Time Feedback:</a:t>
          </a:r>
          <a:r>
            <a:rPr lang="en-CA" sz="1500" kern="1200"/>
            <a:t> Users receive immediate feedback on their emotional state through a user-friendly interface.</a:t>
          </a:r>
          <a:endParaRPr lang="en-US" sz="1500" kern="1200"/>
        </a:p>
      </dsp:txBody>
      <dsp:txXfrm>
        <a:off x="7154322" y="428648"/>
        <a:ext cx="3148942" cy="1335915"/>
      </dsp:txXfrm>
    </dsp:sp>
    <dsp:sp modelId="{FC8B033B-865A-45AA-B322-D5E3EB82B151}">
      <dsp:nvSpPr>
        <dsp:cNvPr id="0" name=""/>
        <dsp:cNvSpPr/>
      </dsp:nvSpPr>
      <dsp:spPr>
        <a:xfrm>
          <a:off x="212335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CDED0-BFAF-4678-A414-2C3B782F269B}">
      <dsp:nvSpPr>
        <dsp:cNvPr id="0" name=""/>
        <dsp:cNvSpPr/>
      </dsp:nvSpPr>
      <dsp:spPr>
        <a:xfrm>
          <a:off x="492877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6B6CA-D16A-4741-9D87-98EFC755FFB8}">
      <dsp:nvSpPr>
        <dsp:cNvPr id="0" name=""/>
        <dsp:cNvSpPr/>
      </dsp:nvSpPr>
      <dsp:spPr>
        <a:xfrm>
          <a:off x="1834517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Dashboards: </a:t>
          </a:r>
          <a:r>
            <a:rPr lang="en-CA" sz="1500" kern="1200"/>
            <a:t>Provides user-friendly dashboards displaying historical and emotional data, medical records for reference, and progress graphs.</a:t>
          </a:r>
          <a:endParaRPr lang="en-US" sz="1500" kern="1200"/>
        </a:p>
      </dsp:txBody>
      <dsp:txXfrm>
        <a:off x="1834517" y="2487396"/>
        <a:ext cx="3148942" cy="1335915"/>
      </dsp:txXfrm>
    </dsp:sp>
    <dsp:sp modelId="{6D3DD6F8-3DD9-4239-BB1E-E9E7A9C071EC}">
      <dsp:nvSpPr>
        <dsp:cNvPr id="0" name=""/>
        <dsp:cNvSpPr/>
      </dsp:nvSpPr>
      <dsp:spPr>
        <a:xfrm>
          <a:off x="5532139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D9D6B-B226-44A4-8A8E-2E5B7AA91148}">
      <dsp:nvSpPr>
        <dsp:cNvPr id="0" name=""/>
        <dsp:cNvSpPr/>
      </dsp:nvSpPr>
      <dsp:spPr>
        <a:xfrm>
          <a:off x="5812681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95C54-9EF3-4223-8C12-0DFF62BE6F55}">
      <dsp:nvSpPr>
        <dsp:cNvPr id="0" name=""/>
        <dsp:cNvSpPr/>
      </dsp:nvSpPr>
      <dsp:spPr>
        <a:xfrm>
          <a:off x="7154322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Advanced Mood Tracking: </a:t>
          </a:r>
          <a:r>
            <a:rPr lang="en-CA" sz="1500" kern="1200"/>
            <a:t>Records and analyzes additional data such as sleep patterns, heart rates, and dietary information for a comprehensive understanding of emotional well-being.</a:t>
          </a:r>
          <a:endParaRPr lang="en-US" sz="1500" kern="1200"/>
        </a:p>
      </dsp:txBody>
      <dsp:txXfrm>
        <a:off x="7154322" y="2487396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A245-97DD-4A4C-BE6D-2038408B8D5A}">
      <dsp:nvSpPr>
        <dsp:cNvPr id="0" name=""/>
        <dsp:cNvSpPr/>
      </dsp:nvSpPr>
      <dsp:spPr>
        <a:xfrm>
          <a:off x="1780658" y="414661"/>
          <a:ext cx="5590938" cy="5590938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Real-Time Emotional Support (AI-powered Conversational Agent): </a:t>
          </a:r>
          <a:r>
            <a:rPr lang="en-CA" sz="1400" kern="1200"/>
            <a:t>Incorporates an AI-powered conversational agent that provides immediate emotional support using empathy.</a:t>
          </a:r>
          <a:endParaRPr lang="en-US" sz="1400" kern="1200"/>
        </a:p>
      </dsp:txBody>
      <dsp:txXfrm>
        <a:off x="4640023" y="1448984"/>
        <a:ext cx="2063322" cy="1663969"/>
      </dsp:txXfrm>
    </dsp:sp>
    <dsp:sp modelId="{E69EF497-8568-46F0-95FC-97FB822ADBB4}">
      <dsp:nvSpPr>
        <dsp:cNvPr id="0" name=""/>
        <dsp:cNvSpPr/>
      </dsp:nvSpPr>
      <dsp:spPr>
        <a:xfrm>
          <a:off x="1545040" y="650279"/>
          <a:ext cx="5590938" cy="5590938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Certified Therapy: </a:t>
          </a:r>
          <a:r>
            <a:rPr lang="en-CA" sz="1400" kern="1200"/>
            <a:t>Functions as a two-sided marketplace connecting users with certified therapists for scheduled appointments.</a:t>
          </a:r>
          <a:endParaRPr lang="en-US" sz="1400" kern="1200"/>
        </a:p>
      </dsp:txBody>
      <dsp:txXfrm>
        <a:off x="4440347" y="3545586"/>
        <a:ext cx="2063322" cy="1663969"/>
      </dsp:txXfrm>
    </dsp:sp>
    <dsp:sp modelId="{C90FE96C-3828-4F59-961C-EC8776BE4EA5}">
      <dsp:nvSpPr>
        <dsp:cNvPr id="0" name=""/>
        <dsp:cNvSpPr/>
      </dsp:nvSpPr>
      <dsp:spPr>
        <a:xfrm>
          <a:off x="1545040" y="650279"/>
          <a:ext cx="5590938" cy="5590938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Videos:</a:t>
          </a:r>
          <a:r>
            <a:rPr lang="en-CA" sz="1400" kern="1200"/>
            <a:t> Integrates YouTube links to a variety of content, including funny videos, yoga sessions, and motivational clips.</a:t>
          </a:r>
          <a:endParaRPr lang="en-US" sz="1400" kern="1200"/>
        </a:p>
      </dsp:txBody>
      <dsp:txXfrm>
        <a:off x="2177348" y="3545586"/>
        <a:ext cx="2063322" cy="1663969"/>
      </dsp:txXfrm>
    </dsp:sp>
    <dsp:sp modelId="{AA663C68-F927-43E3-AA05-94DA88211128}">
      <dsp:nvSpPr>
        <dsp:cNvPr id="0" name=""/>
        <dsp:cNvSpPr/>
      </dsp:nvSpPr>
      <dsp:spPr>
        <a:xfrm>
          <a:off x="1545040" y="650279"/>
          <a:ext cx="5590938" cy="5590938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Relaxation Games: </a:t>
          </a:r>
          <a:r>
            <a:rPr lang="en-CA" sz="1400" kern="1200"/>
            <a:t>Offers interactive games such as puzzles and coloring activities to promote relaxation and stress relief.</a:t>
          </a:r>
          <a:endParaRPr lang="en-US" sz="1400" kern="1200"/>
        </a:p>
      </dsp:txBody>
      <dsp:txXfrm>
        <a:off x="2177348" y="1681940"/>
        <a:ext cx="2063322" cy="1663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7E3FE-8F33-4F04-827C-D16DA4A5BFE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E73C1-C3BC-4DE0-9D8B-01EEB5D5A58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B0B1A-FD56-4B52-8E82-E75479A429B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Improved Mental Health: </a:t>
          </a:r>
          <a:r>
            <a:rPr lang="en-US" sz="2100" kern="1200"/>
            <a:t>MoodPredict can assist individuals in recognizing and managing their emotional well-being, potentially reducing stress, anxiety, and depression.</a:t>
          </a:r>
          <a:r>
            <a:rPr lang="en-US" sz="2100" b="1" kern="1200"/>
            <a:t> </a:t>
          </a:r>
          <a:endParaRPr lang="en-US" sz="2100" kern="1200"/>
        </a:p>
      </dsp:txBody>
      <dsp:txXfrm>
        <a:off x="1435590" y="531"/>
        <a:ext cx="9080009" cy="1242935"/>
      </dsp:txXfrm>
    </dsp:sp>
    <dsp:sp modelId="{B2026040-881A-4B7C-8E1F-5A298797514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0B9EA-FE22-443E-9170-CB125531379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6CE6E-18E4-42AC-9ECF-CD35474F3B4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Enhanced User Experiences: </a:t>
          </a:r>
          <a:r>
            <a:rPr lang="en-US" sz="2100" kern="1200"/>
            <a:t>Companies can leverage MoodPredict to create more empathetic and responsive user interfaces and customer interactions.</a:t>
          </a:r>
          <a:r>
            <a:rPr lang="en-US" sz="2100" b="1" kern="1200"/>
            <a:t> </a:t>
          </a:r>
          <a:endParaRPr lang="en-US" sz="2100" kern="1200"/>
        </a:p>
      </dsp:txBody>
      <dsp:txXfrm>
        <a:off x="1435590" y="1554201"/>
        <a:ext cx="9080009" cy="1242935"/>
      </dsp:txXfrm>
    </dsp:sp>
    <dsp:sp modelId="{61F12828-284A-4262-97FE-27A033AF12A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81966-B057-4208-9D02-51A63FC8B5C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D9E56-D6F2-45BA-BCC4-927B7F768DD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Early Intervention: </a:t>
          </a:r>
          <a:r>
            <a:rPr lang="en-US" sz="2100" kern="1200"/>
            <a:t>In mental health contexts, MoodPredict can provide early warning signs of emotional distress, allowing for timely intervention and support.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F7F2-B1E6-D8CB-A4AD-E216E6FA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986F1-6FF8-F09F-9AFD-BB0F267E6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A2E7-C484-2182-4FF5-CB8FEF29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F495-D8E2-DB08-C046-CF152983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B3E5-3261-A2A1-3361-BAB4EC81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64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40C2-B62F-7284-FED5-7DBB9FCF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F8280-7A1F-8D31-C5D1-EFE5B61C3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F8D1-1B5E-B200-ED70-C4DEF5F1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BE9F-BACC-196B-9E9D-C0A91FFC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9462-D094-C347-EBF5-98ABCD0C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5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3EB29-1DC8-39D8-9ADA-FBB26DB93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17E4C-A93A-13B3-FBAD-DA97FB12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777E5-4017-97F4-DA71-86F8769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A395-DA84-01B4-2DE4-1EA0EB8A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C243-309F-5868-4E22-121ADF26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7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F0DF-A5E7-E323-CD1E-AD9BAE84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ABEB-83C4-4C31-3B4A-D39201E6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ABA7-ECFB-A7BF-9528-BFC1AA50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3D2B-D6A6-BA21-0441-5FDB7169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5C9D-EDF6-BCD8-DA71-ADBB4D0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4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93F8-FB92-D2E2-20DA-48A5ABEC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442C-61BA-E21B-9F2B-1F5A72D5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02C5-8838-8AF0-A6EA-477C8484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918D-2E5F-CE3A-9407-F8453B69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0A05-8D6B-9CBC-E0A2-4CC36C53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3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7025-AD05-AD65-D169-57CC2293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6B6F-708E-B1DD-51AB-D90559CA0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FB93-D2E4-44AF-F491-646A0DDF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67635-F851-E111-322C-B931863D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B13A-369E-6B1E-BCF9-D06EAF5F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9150-47F4-76C7-83F0-C9D2F71E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0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F944-899C-896D-0040-EA43E5DD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704D-6B11-CB9E-E9A7-BE866BE9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AF9F-26AA-0CA0-9E4A-11E192D0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C28D1-4DE2-F9ED-351F-B08DC0CE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045A-A0C5-9BC5-D7B8-2BE355302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87923-5C44-2C69-251E-686CA12E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8D2C-2535-8555-6694-052F1D26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C58A9-F2D1-3551-323E-FAFABBAE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0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C621-1155-AE79-3E81-9614F01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4430A-1F74-1CF8-1B9F-8305B45D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5A828-1A59-E9EB-64F8-5640F458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254A9-BF9E-8BFD-009F-80929B9A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0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9F4CA-C23E-0AE4-7090-0A103D7B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2F6DE-97B9-0079-F251-B606A13C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45D2-E789-EC5F-664F-2F841256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41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CEA0-6160-24CC-3369-F41A3D21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9DE8-DF5C-79E5-370D-92307A5F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45116-0991-890D-0259-31CE5BC6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79DF-86B2-40A7-77B9-028F8FDA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A9C67-B92F-C40E-5024-14713FD9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4268-2956-5D07-B130-8FB8F6F7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15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4DED-0B10-ADF2-4174-F1D5923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26C4D-489B-EDC8-17D1-0E1A220E9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D88D0-A53C-363F-3ADA-A4EDB6B9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37EA7-071D-DC57-427A-B03982E2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87CF9-98C5-BA6C-2F47-D32F474E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21B83-A6B5-C99D-F4BB-B25EF750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0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5C094-1DB0-73F6-2C87-03F20544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F5DE0-CF49-CD12-363D-EB6065A6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2D3C-37D5-FED7-D385-2B4D0AE0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8FEF-9A90-47F3-AE81-2B28637EDDF0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3A99-7055-F03F-5586-CCA6AC5E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3078-B96B-07DA-6358-7523FBEA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4B52-A6D2-42D2-A24E-761C2529B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6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ntalhealthusingmoodpredict.mydurable.com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uFPkvQaLO6Gpc91FMAdE460mJcZla_HU#scrollTo=qjxAtPyc_X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lio2.354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294BD-92A3-447E-0464-DC8ACB43C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27" y="548640"/>
            <a:ext cx="4142281" cy="5441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400" b="1">
                <a:solidFill>
                  <a:srgbClr val="000000"/>
                </a:solidFill>
                <a:ea typeface="+mj-lt"/>
                <a:cs typeface="+mj-lt"/>
              </a:rPr>
              <a:t>NLP-Powered Mental Health Assessment: Analyzing Speech with Text Conversion </a:t>
            </a:r>
            <a:br>
              <a:rPr lang="en-US" sz="4400" b="1">
                <a:ea typeface="+mj-lt"/>
                <a:cs typeface="+mj-lt"/>
              </a:rPr>
            </a:br>
            <a:br>
              <a:rPr lang="en-US" sz="4400" b="1">
                <a:ea typeface="+mj-lt"/>
                <a:cs typeface="+mj-lt"/>
              </a:rPr>
            </a:br>
            <a:r>
              <a:rPr lang="en-US" sz="4800" b="1" i="1" err="1">
                <a:cs typeface="Calibri Light"/>
              </a:rPr>
              <a:t>MoodPredict</a:t>
            </a:r>
            <a:endParaRPr lang="en-US" sz="4800" b="1" i="1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3EA3B-AD94-D2BB-A943-581B4F3E6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>
              <a:cs typeface="Calibri" panose="020F0502020204030204"/>
            </a:endParaRPr>
          </a:p>
          <a:p>
            <a:pPr algn="l"/>
            <a:endParaRPr lang="en-US" sz="2200" dirty="0"/>
          </a:p>
          <a:p>
            <a:pPr algn="l"/>
            <a:r>
              <a:rPr lang="en-US" sz="2800" dirty="0">
                <a:cs typeface="Calibri"/>
              </a:rPr>
              <a:t>Capstone Project</a:t>
            </a:r>
          </a:p>
          <a:p>
            <a:pPr algn="l"/>
            <a:endParaRPr lang="en-US" sz="2800" dirty="0">
              <a:cs typeface="Calibri"/>
            </a:endParaRPr>
          </a:p>
          <a:p>
            <a:pPr algn="l"/>
            <a:r>
              <a:rPr lang="en-US" sz="2800" dirty="0">
                <a:cs typeface="Calibri"/>
              </a:rPr>
              <a:t>Digital Solutions Management</a:t>
            </a:r>
            <a:endParaRPr lang="en-US" dirty="0"/>
          </a:p>
          <a:p>
            <a:pPr algn="l"/>
            <a:endParaRPr lang="en-US" sz="2200" dirty="0">
              <a:cs typeface="Calibri" panose="020F0502020204030204"/>
            </a:endParaRPr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Dhrumilkumar Panchal (8854214)</a:t>
            </a:r>
            <a:endParaRPr lang="en-US" dirty="0">
              <a:cs typeface="Calibri"/>
            </a:endParaRPr>
          </a:p>
          <a:p>
            <a:pPr algn="l"/>
            <a:r>
              <a:rPr lang="en-US" sz="2200" dirty="0" err="1"/>
              <a:t>Prabhnoor</a:t>
            </a:r>
            <a:r>
              <a:rPr lang="en-US" sz="2200" dirty="0"/>
              <a:t> Kaur (8856211)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 err="1"/>
              <a:t>Shalmonne</a:t>
            </a:r>
            <a:r>
              <a:rPr lang="en-US" sz="2200" dirty="0"/>
              <a:t> </a:t>
            </a:r>
            <a:r>
              <a:rPr lang="en-US" sz="2200" dirty="0" err="1"/>
              <a:t>Berson</a:t>
            </a:r>
            <a:r>
              <a:rPr lang="en-US" sz="2200" dirty="0"/>
              <a:t> (8852748)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/>
              <a:t>Shivani </a:t>
            </a:r>
            <a:r>
              <a:rPr lang="en-US" sz="2200" dirty="0" err="1"/>
              <a:t>Nalamati</a:t>
            </a:r>
            <a:r>
              <a:rPr lang="en-US" sz="2200" dirty="0"/>
              <a:t> (8853177)</a:t>
            </a:r>
            <a:endParaRPr lang="en-US" sz="2200" dirty="0">
              <a:cs typeface="Calibri"/>
            </a:endParaRPr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05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3A27A-E901-71F8-2117-FA5A24A7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-104898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cs typeface="Calibri Light"/>
              </a:rPr>
              <a:t>Stakeholder Analysis</a:t>
            </a:r>
            <a:endParaRPr lang="en-US" sz="5400" b="1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13F6-DE6A-C633-5F02-E6695F27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2" y="1710827"/>
            <a:ext cx="8498375" cy="37498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ea typeface="+mn-lt"/>
                <a:cs typeface="+mn-lt"/>
              </a:rPr>
              <a:t>Users (Individuals):</a:t>
            </a:r>
            <a:endParaRPr lang="en-US" sz="1400">
              <a:cs typeface="Calibri" panose="020F0502020204030204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Interests:</a:t>
            </a:r>
            <a:r>
              <a:rPr lang="en-US" sz="1400">
                <a:ea typeface="+mn-lt"/>
                <a:cs typeface="+mn-lt"/>
              </a:rPr>
              <a:t> Seek accessible and technology-driven solutions for emotional well-being.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Concerns:</a:t>
            </a:r>
            <a:r>
              <a:rPr lang="en-US" sz="1400">
                <a:ea typeface="+mn-lt"/>
                <a:cs typeface="+mn-lt"/>
              </a:rPr>
              <a:t> Privacy, data security, effectiveness of emotional support.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Mental Health Practitioners and Healthcare Institutions: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Interests:</a:t>
            </a:r>
            <a:r>
              <a:rPr lang="en-US" sz="1400">
                <a:ea typeface="+mn-lt"/>
                <a:cs typeface="+mn-lt"/>
              </a:rPr>
              <a:t> Integration of innovative tools into practices, real-time emotional support, and mood tracking.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Concerns:</a:t>
            </a:r>
            <a:r>
              <a:rPr lang="en-US" sz="1400">
                <a:ea typeface="+mn-lt"/>
                <a:cs typeface="+mn-lt"/>
              </a:rPr>
              <a:t> Data security, ethical use of technology in mental health, collaboration challenges.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Developers and Project Team: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Interests:</a:t>
            </a:r>
            <a:r>
              <a:rPr lang="en-US" sz="1400">
                <a:ea typeface="+mn-lt"/>
                <a:cs typeface="+mn-lt"/>
              </a:rPr>
              <a:t> Successful development and implementation of the mental health analysis platform, positive user engagement.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Concerns:</a:t>
            </a:r>
            <a:r>
              <a:rPr lang="en-US" sz="1400">
                <a:ea typeface="+mn-lt"/>
                <a:cs typeface="+mn-lt"/>
              </a:rPr>
              <a:t> Ethical considerations, potential biases in the NLP system, data security measures.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Regulatory Bodies and Ethical Committees: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Interests:</a:t>
            </a:r>
            <a:r>
              <a:rPr lang="en-US" sz="1400">
                <a:ea typeface="+mn-lt"/>
                <a:cs typeface="+mn-lt"/>
              </a:rPr>
              <a:t> Ensuring ethical conduct in research and application, adherence to data privacy regulations.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Concerns:</a:t>
            </a:r>
            <a:r>
              <a:rPr lang="en-US" sz="1400">
                <a:ea typeface="+mn-lt"/>
                <a:cs typeface="+mn-lt"/>
              </a:rPr>
              <a:t> Potential risks to users, ethical promotion and marketing of the platform.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Investors or Funding Organizations: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Interests:</a:t>
            </a:r>
            <a:r>
              <a:rPr lang="en-US" sz="1400">
                <a:ea typeface="+mn-lt"/>
                <a:cs typeface="+mn-lt"/>
              </a:rPr>
              <a:t> Successful development and commercialization of the mental health analysis platform.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Concerns:</a:t>
            </a:r>
            <a:r>
              <a:rPr lang="en-US" sz="1400">
                <a:ea typeface="+mn-lt"/>
                <a:cs typeface="+mn-lt"/>
              </a:rPr>
              <a:t> Return on investment, adherence to ethical standards, and regulatory compliance.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Competitors in the Mental Health Tech Industry: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Interests:</a:t>
            </a:r>
            <a:r>
              <a:rPr lang="en-US" sz="1400">
                <a:ea typeface="+mn-lt"/>
                <a:cs typeface="+mn-lt"/>
              </a:rPr>
              <a:t> Market trends, competitive landscape, innovations in mental health technology.</a:t>
            </a:r>
            <a:endParaRPr lang="en-US" sz="1400">
              <a:cs typeface="Calibri"/>
            </a:endParaRPr>
          </a:p>
          <a:p>
            <a:pPr lvl="1"/>
            <a:r>
              <a:rPr lang="en-US" sz="1400" i="1">
                <a:ea typeface="+mn-lt"/>
                <a:cs typeface="+mn-lt"/>
              </a:rPr>
              <a:t>Concerns:</a:t>
            </a:r>
            <a:r>
              <a:rPr lang="en-US" sz="1400">
                <a:ea typeface="+mn-lt"/>
                <a:cs typeface="+mn-lt"/>
              </a:rPr>
              <a:t> Impact on their market share, technological advancements in competing platforms.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D620D293-7887-1ECC-E65D-311031C25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2" r="15483" b="2"/>
          <a:stretch/>
        </p:blipFill>
        <p:spPr>
          <a:xfrm>
            <a:off x="8856221" y="2544736"/>
            <a:ext cx="3232727" cy="30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224F-AF1A-6A85-E7D4-1CBB8EEC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 1 – Student </a:t>
            </a:r>
          </a:p>
        </p:txBody>
      </p:sp>
      <p:pic>
        <p:nvPicPr>
          <p:cNvPr id="4" name="Content Placeholder 3" descr="A screenshot of a web page&#10;&#10;Description automatically generated">
            <a:extLst>
              <a:ext uri="{FF2B5EF4-FFF2-40B4-BE49-F238E27FC236}">
                <a16:creationId xmlns:a16="http://schemas.microsoft.com/office/drawing/2014/main" id="{7B0504C2-B93C-5577-F420-EE3567A26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38" y="1454649"/>
            <a:ext cx="11205439" cy="51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0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224F-AF1A-6A85-E7D4-1CBB8EEC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 2 – Working Professional</a:t>
            </a:r>
          </a:p>
        </p:txBody>
      </p:sp>
      <p:pic>
        <p:nvPicPr>
          <p:cNvPr id="6" name="Content Placeholder 5" descr="A close-up of a person's profile&#10;&#10;Description automatically generated">
            <a:extLst>
              <a:ext uri="{FF2B5EF4-FFF2-40B4-BE49-F238E27FC236}">
                <a16:creationId xmlns:a16="http://schemas.microsoft.com/office/drawing/2014/main" id="{9866AACE-F6A2-29A4-8CEE-56C5A3EB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626" y="1474701"/>
            <a:ext cx="9586749" cy="50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224F-AF1A-6A85-E7D4-1CBB8EEC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 3 – Medical Professional</a:t>
            </a:r>
          </a:p>
        </p:txBody>
      </p:sp>
      <p:pic>
        <p:nvPicPr>
          <p:cNvPr id="6" name="Content Placeholder 5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A2AFB468-6C45-4847-E530-55E4DF9EE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06" y="1540250"/>
            <a:ext cx="9015210" cy="5147467"/>
          </a:xfrm>
        </p:spPr>
      </p:pic>
    </p:spTree>
    <p:extLst>
      <p:ext uri="{BB962C8B-B14F-4D97-AF65-F5344CB8AC3E}">
        <p14:creationId xmlns:p14="http://schemas.microsoft.com/office/powerpoint/2010/main" val="399648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3E52A-3578-BA44-ADC3-5192EB88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A" sz="5000" b="1"/>
              <a:t>Requirement Gathering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67A2-656C-890C-2736-068AE9DE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CA" sz="2200" b="1"/>
              <a:t>Functional Requirements:</a:t>
            </a:r>
          </a:p>
          <a:p>
            <a:pPr lvl="1"/>
            <a:r>
              <a:rPr lang="en-CA" sz="2200" b="1"/>
              <a:t>Speech to Text Converter: </a:t>
            </a:r>
            <a:r>
              <a:rPr lang="en-CA" sz="2200"/>
              <a:t>Google Cloud Speech to Text</a:t>
            </a:r>
          </a:p>
          <a:p>
            <a:pPr lvl="1"/>
            <a:r>
              <a:rPr lang="en-CA" sz="2200" b="1"/>
              <a:t>Sentiment Analysis: </a:t>
            </a:r>
            <a:r>
              <a:rPr lang="en-CA" sz="2200"/>
              <a:t>Natural Language Processing (NLP) Libraries such as NLKT, numpy, panda</a:t>
            </a:r>
          </a:p>
          <a:p>
            <a:pPr lvl="1"/>
            <a:r>
              <a:rPr lang="en-CA" sz="2200" b="1"/>
              <a:t>Machine Learning Library: </a:t>
            </a:r>
            <a:r>
              <a:rPr lang="en-CA" sz="2200"/>
              <a:t>Sklearn (scikit-learn)</a:t>
            </a:r>
          </a:p>
          <a:p>
            <a:pPr lvl="1"/>
            <a:r>
              <a:rPr lang="en-CA" sz="2200" b="1"/>
              <a:t>Website Development: </a:t>
            </a:r>
            <a:r>
              <a:rPr lang="en-CA" sz="2200"/>
              <a:t>HTML, CSS, JS, PHP </a:t>
            </a:r>
          </a:p>
          <a:p>
            <a:pPr lvl="1"/>
            <a:r>
              <a:rPr lang="en-CA" sz="2200" b="1"/>
              <a:t>Database: </a:t>
            </a:r>
            <a:r>
              <a:rPr lang="en-CA" sz="2200"/>
              <a:t>MongoDB</a:t>
            </a:r>
          </a:p>
          <a:p>
            <a:pPr lvl="1"/>
            <a:r>
              <a:rPr lang="en-CA" sz="2200" b="1"/>
              <a:t>Data Encryption: </a:t>
            </a:r>
            <a:r>
              <a:rPr lang="en-CA" sz="2200"/>
              <a:t>OpenSSL</a:t>
            </a:r>
          </a:p>
          <a:p>
            <a:pPr lvl="1"/>
            <a:r>
              <a:rPr lang="en-CA" sz="2200" b="1"/>
              <a:t>Collaboration and Communication: </a:t>
            </a:r>
            <a:r>
              <a:rPr lang="en-CA" sz="2200"/>
              <a:t>Microsoft Teams</a:t>
            </a:r>
          </a:p>
          <a:p>
            <a:endParaRPr lang="en-CA" sz="2200"/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404123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6B008-82F6-0C8E-DA9F-F3FD3EF1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CA" sz="5200" b="1">
                <a:solidFill>
                  <a:srgbClr val="FFFFFF"/>
                </a:solidFill>
              </a:rPr>
              <a:t>Requirement Gathering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AED6-64D4-4802-AC72-1E8BB73E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Non-functional Requirements:</a:t>
            </a:r>
          </a:p>
          <a:p>
            <a:pPr lvl="1"/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Performance: 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Responsive, Scalable</a:t>
            </a:r>
          </a:p>
          <a:p>
            <a:pPr lvl="1"/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Security: 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Data Encryption, User Authentication</a:t>
            </a:r>
          </a:p>
          <a:p>
            <a:pPr lvl="1"/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Reliability: 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System Uptime, Error Handling</a:t>
            </a:r>
          </a:p>
          <a:p>
            <a:pPr lvl="1"/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Usability: 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UI/UX, Accessibility</a:t>
            </a:r>
          </a:p>
          <a:p>
            <a:pPr lvl="1"/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Compatibility: 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Browser and Device Compatibility</a:t>
            </a:r>
          </a:p>
          <a:p>
            <a:pPr lvl="1"/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Documentation: 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Technical Documentation</a:t>
            </a:r>
          </a:p>
          <a:p>
            <a:pPr lvl="1"/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Backup and Recovery: 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Data Backup</a:t>
            </a:r>
            <a:endParaRPr lang="en-CA" sz="2000" b="1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CA" sz="2000" b="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2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4E3-CDF2-2B6F-9342-69F53DCF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CA" sz="3200" b="1" dirty="0"/>
              <a:t>Implementation</a:t>
            </a:r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3FBD3ACF-5EF1-5242-A681-2C7545DD3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7" r="1443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6AA7-759D-2191-2495-E270BFDF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CA" sz="2000" b="1" dirty="0"/>
              <a:t>Link of the Website: </a:t>
            </a:r>
            <a:r>
              <a:rPr lang="en-CA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https://mentalhealthusingmoodpredict.mydurable.com/</a:t>
            </a:r>
            <a:endParaRPr lang="en-CA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b="1" dirty="0"/>
              <a:t> Code of the System</a:t>
            </a:r>
            <a:r>
              <a:rPr lang="en-CA" sz="2000" b="1"/>
              <a:t>: </a:t>
            </a:r>
            <a:r>
              <a:rPr lang="en-CA" sz="2000" b="1">
                <a:hlinkClick r:id="rId4"/>
              </a:rPr>
              <a:t>https://colab.research.google.com/drive/1uFPkvQaLO6Gpc91FMAdE460mJcZla_HU#scrollTo=qjxAtPyc_XsP</a:t>
            </a:r>
            <a:endParaRPr lang="en-CA" sz="2000" b="1"/>
          </a:p>
          <a:p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99155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CD5-859E-7BBB-4BF0-DDF7923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CA" sz="3200" b="1" dirty="0"/>
              <a:t>Conclusion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85842B5B-4550-9B35-A490-8E333275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7" r="2807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FD7B-ECB5-F21D-23BE-10751E4F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400" dirty="0"/>
              <a:t>Platform for Mental Health Analysis Developed</a:t>
            </a:r>
          </a:p>
          <a:p>
            <a:r>
              <a:rPr lang="en-US" sz="1400" dirty="0"/>
              <a:t>Adept in solving problems and being flexible</a:t>
            </a:r>
          </a:p>
          <a:p>
            <a:r>
              <a:rPr lang="en-US" sz="1400" dirty="0"/>
              <a:t>Data protection and immediate emotional support were given priority.</a:t>
            </a:r>
          </a:p>
          <a:p>
            <a:r>
              <a:rPr lang="en-US" sz="1400" dirty="0"/>
              <a:t>Vibrantly displayed on the webpage with characters and images</a:t>
            </a:r>
          </a:p>
          <a:p>
            <a:r>
              <a:rPr lang="en-US" sz="1400" dirty="0"/>
              <a:t>Contextual analysis and multilingual assistance for inclusion</a:t>
            </a:r>
          </a:p>
          <a:p>
            <a:r>
              <a:rPr lang="en-US" sz="1400" dirty="0"/>
              <a:t>Focus on commercialization for long-term user welfare</a:t>
            </a:r>
          </a:p>
          <a:p>
            <a:r>
              <a:rPr lang="en-US" sz="1400" dirty="0"/>
              <a:t>A dedication to sharing knowledge after the project</a:t>
            </a:r>
          </a:p>
          <a:p>
            <a:r>
              <a:rPr lang="en-US" sz="1400" dirty="0"/>
              <a:t>Increased awareness of the significance of mental health</a:t>
            </a:r>
          </a:p>
          <a:p>
            <a:r>
              <a:rPr lang="en-US" sz="1400" dirty="0"/>
              <a:t>Promoting ethical issues and their effects on society</a:t>
            </a:r>
          </a:p>
          <a:p>
            <a:r>
              <a:rPr lang="en-US" sz="1400" dirty="0"/>
              <a:t>Constant achievement and the advantages of teamwork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8694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CC7FE426-0528-DC8D-E8D1-12B92A299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C4F0-6694-31AB-2C7B-6B6F5477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CA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5DFA-68B6-9464-ABC8-799C6299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Low, D. M., Bentley, K. H., &amp; Ghosh, S. S. (2020). Automated assessment of psychiatric disorders using speech: A systematic review. Laryngoscope Investigative Otolaryngology, 5(1), 96–116. </a:t>
            </a:r>
            <a:r>
              <a:rPr lang="en-CA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https://doi.org/10.1002/lio2.354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CALVO, R. A., MILNE, D. N., HUSSAIN, M. S., &amp; CHRISTENSEN, H. (2017). Natural language processing in mental health applications using non-clinical texts. Natural Language Engineering, 23(5), 649–685. </a:t>
            </a:r>
            <a:r>
              <a:rPr lang="en-CA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https://doi.org/10.1017/S1351324916000383</a:t>
            </a:r>
          </a:p>
        </p:txBody>
      </p:sp>
    </p:spTree>
    <p:extLst>
      <p:ext uri="{BB962C8B-B14F-4D97-AF65-F5344CB8AC3E}">
        <p14:creationId xmlns:p14="http://schemas.microsoft.com/office/powerpoint/2010/main" val="140119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C695-8176-0D3C-2E57-A54FF0BE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6F5AA6D-6B25-814F-2CAB-4E47A12C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3389" y="2398646"/>
            <a:ext cx="2380471" cy="23804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0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DECC9-4C8F-0904-6F6C-D01C2D1A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8" y="679450"/>
            <a:ext cx="2792413" cy="3201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0BEEF-70BC-1385-308B-453151C10983}"/>
              </a:ext>
            </a:extLst>
          </p:cNvPr>
          <p:cNvSpPr txBox="1"/>
          <p:nvPr/>
        </p:nvSpPr>
        <p:spPr>
          <a:xfrm>
            <a:off x="649288" y="3241675"/>
            <a:ext cx="2792413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Dhrumilkumar Panchal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AE3CF5-796B-6EF8-A3FF-AB856A23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3" y="679450"/>
            <a:ext cx="2505075" cy="3201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0C50A0-01DE-64B2-9B06-5342A1684FDE}"/>
              </a:ext>
            </a:extLst>
          </p:cNvPr>
          <p:cNvSpPr txBox="1"/>
          <p:nvPr/>
        </p:nvSpPr>
        <p:spPr>
          <a:xfrm>
            <a:off x="3516313" y="3241675"/>
            <a:ext cx="2505075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  <a:cs typeface="Calibri"/>
              </a:rPr>
              <a:t>Prabhnoor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Kaur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erson smiling at camera&#10;&#10;Description automatically generated">
            <a:extLst>
              <a:ext uri="{FF2B5EF4-FFF2-40B4-BE49-F238E27FC236}">
                <a16:creationId xmlns:a16="http://schemas.microsoft.com/office/drawing/2014/main" id="{644839E0-D356-D951-D075-5F45C8302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679450"/>
            <a:ext cx="2935288" cy="3201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A1525-D9A6-0F9B-E350-EDCDDD9436B4}"/>
              </a:ext>
            </a:extLst>
          </p:cNvPr>
          <p:cNvSpPr txBox="1"/>
          <p:nvPr/>
        </p:nvSpPr>
        <p:spPr>
          <a:xfrm>
            <a:off x="6106591" y="3164233"/>
            <a:ext cx="2932535" cy="64633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err="1">
                <a:solidFill>
                  <a:srgbClr val="FFFFFF"/>
                </a:solidFill>
                <a:cs typeface="Calibri"/>
              </a:rPr>
              <a:t>Shalmonne</a:t>
            </a:r>
            <a:r>
              <a:rPr lang="en-US" sz="240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err="1">
                <a:solidFill>
                  <a:srgbClr val="FFFFFF"/>
                </a:solidFill>
                <a:cs typeface="Calibri"/>
              </a:rPr>
              <a:t>Berson</a:t>
            </a: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5FBD1-A034-456C-CA9C-D4945449D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488" y="679450"/>
            <a:ext cx="2443163" cy="3201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63DB15-AAFA-1068-4EA7-066A173F9B6C}"/>
              </a:ext>
            </a:extLst>
          </p:cNvPr>
          <p:cNvSpPr txBox="1"/>
          <p:nvPr/>
        </p:nvSpPr>
        <p:spPr>
          <a:xfrm>
            <a:off x="9107488" y="3241675"/>
            <a:ext cx="2443163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>
                <a:solidFill>
                  <a:srgbClr val="FFFFFF"/>
                </a:solidFill>
                <a:cs typeface="Calibri"/>
              </a:rPr>
              <a:t>Shivani </a:t>
            </a:r>
            <a:r>
              <a:rPr lang="en-US" sz="2400" err="1">
                <a:solidFill>
                  <a:srgbClr val="FFFFFF"/>
                </a:solidFill>
                <a:cs typeface="Calibri"/>
              </a:rPr>
              <a:t>Nalamati</a:t>
            </a:r>
            <a:endParaRPr lang="en-US" sz="2400" err="1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FEF93-FDF8-3F78-8FD9-918DC459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latin typeface="+mj-lt"/>
                <a:ea typeface="+mj-ea"/>
                <a:cs typeface="+mj-cs"/>
              </a:rPr>
              <a:t>Team: DPS</a:t>
            </a:r>
            <a:r>
              <a:rPr lang="en-US" sz="3200" b="1" kern="1200" baseline="30000">
                <a:latin typeface="+mj-lt"/>
                <a:ea typeface="+mj-ea"/>
                <a:cs typeface="+mj-cs"/>
              </a:rPr>
              <a:t>2</a:t>
            </a:r>
            <a:endParaRPr lang="en-US" sz="3200" b="1" kern="1200" baseline="30000">
              <a:latin typeface="+mj-lt"/>
              <a:cs typeface="Calibri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1108A-C8CA-E3B4-68F0-0AA05A102B33}"/>
              </a:ext>
            </a:extLst>
          </p:cNvPr>
          <p:cNvSpPr txBox="1"/>
          <p:nvPr/>
        </p:nvSpPr>
        <p:spPr>
          <a:xfrm>
            <a:off x="3508475" y="3881438"/>
            <a:ext cx="2505075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Project Leader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13B9A-AF62-023B-4E4E-88B61EF274F5}"/>
              </a:ext>
            </a:extLst>
          </p:cNvPr>
          <p:cNvSpPr txBox="1"/>
          <p:nvPr/>
        </p:nvSpPr>
        <p:spPr>
          <a:xfrm>
            <a:off x="649288" y="3881437"/>
            <a:ext cx="2776737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NLP Specialist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0AAA7-01F4-2B1C-FB3A-906BC80922AD}"/>
              </a:ext>
            </a:extLst>
          </p:cNvPr>
          <p:cNvSpPr txBox="1"/>
          <p:nvPr/>
        </p:nvSpPr>
        <p:spPr>
          <a:xfrm>
            <a:off x="6080324" y="3875120"/>
            <a:ext cx="2950964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QA Engineer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51C08-B83E-7270-9E55-9756B8B20EC9}"/>
              </a:ext>
            </a:extLst>
          </p:cNvPr>
          <p:cNvSpPr txBox="1"/>
          <p:nvPr/>
        </p:nvSpPr>
        <p:spPr>
          <a:xfrm>
            <a:off x="9090224" y="3888542"/>
            <a:ext cx="2460427" cy="63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Data Analyst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1465-4539-DA95-6B4C-0F156F0F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CA" sz="5200"/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D36F99E-851B-3FD9-A3E7-7017A5ED6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204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6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22186-14FA-F86C-C95A-05E12CE6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cs typeface="Calibri Light"/>
              </a:rPr>
              <a:t>Introduction and Problem Statement</a:t>
            </a:r>
            <a:endParaRPr lang="en-US" sz="4600" b="1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11BA-50F1-7227-3313-3F207058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 panose="020F0502020204030204"/>
              </a:rPr>
              <a:t>This project introduces Mood Predict, an advanced platform leveraging Natural Language Processing (NLP) and machine learning to predict emotional states through speech patterns. </a:t>
            </a:r>
          </a:p>
          <a:p>
            <a:r>
              <a:rPr lang="en-US" sz="2200">
                <a:cs typeface="Calibri" panose="020F0502020204030204"/>
              </a:rPr>
              <a:t>With a focus on addressing the inadequacies in mental health care in Canada, Mood Predict aims to empower individuals by providing insights into their emotional well-being. The project seeks to bridge the existing gaps in mental health support, offering early intervention and personalized assistance through innovative technological solutions.</a:t>
            </a: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1952397-3A70-902A-7F7F-AC35B4B8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4" r="1819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1465-4539-DA95-6B4C-0F156F0F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62563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6" name="Picture 5" descr="A diagram of a mood predictor&#10;&#10;Description automatically generated">
            <a:extLst>
              <a:ext uri="{FF2B5EF4-FFF2-40B4-BE49-F238E27FC236}">
                <a16:creationId xmlns:a16="http://schemas.microsoft.com/office/drawing/2014/main" id="{3683422B-54F7-C294-7FE2-B1647105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61" y="-8625"/>
            <a:ext cx="8810957" cy="64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9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1465-4539-DA95-6B4C-0F156F0F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Features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30E13A8-B41C-488B-BAB7-E55EA3417F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7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1465-4539-DA95-6B4C-0F156F0F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CA" sz="5400" b="1" dirty="0">
                <a:solidFill>
                  <a:srgbClr val="FFFFFF"/>
                </a:solidFill>
              </a:rPr>
              <a:t>Features</a:t>
            </a:r>
            <a:endParaRPr lang="en-US" sz="5400" b="1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BB6FA8D-7420-D0D3-7B45-843479960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690227"/>
              </p:ext>
            </p:extLst>
          </p:nvPr>
        </p:nvGraphicFramePr>
        <p:xfrm>
          <a:off x="2437163" y="-436054"/>
          <a:ext cx="8916637" cy="665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10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1465-4539-DA95-6B4C-0F156F0F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Benefits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6767EC-EABB-5A66-B861-9FB2CF7B5B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14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D463A-CFD7-1385-081F-CB9EDE961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3" r="40536" b="625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F5D9B-2259-F85D-610C-3685C446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69" y="-347629"/>
            <a:ext cx="4778387" cy="1628970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cs typeface="Calibri Light"/>
              </a:rPr>
              <a:t>Business Case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2C60-4329-1D7D-41EF-9BD02E37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32" y="1715098"/>
            <a:ext cx="4970995" cy="47371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" sz="1800" b="1">
                <a:cs typeface="Calibri"/>
              </a:rPr>
              <a:t>Over 70% </a:t>
            </a:r>
            <a:r>
              <a:rPr lang="en" sz="1600">
                <a:cs typeface="Calibri"/>
              </a:rPr>
              <a:t>of Canadians with mental health issues receive inadequate care (Mental Health Commission of Canada), highlighting the need for innovative solutions like </a:t>
            </a:r>
            <a:r>
              <a:rPr lang="en" sz="1600" err="1">
                <a:cs typeface="Calibri"/>
              </a:rPr>
              <a:t>MoodPredict</a:t>
            </a:r>
            <a:r>
              <a:rPr lang="en" sz="1600">
                <a:cs typeface="Calibri"/>
              </a:rPr>
              <a:t>.</a:t>
            </a:r>
          </a:p>
          <a:p>
            <a:endParaRPr lang="en" sz="1600">
              <a:cs typeface="Calibri"/>
            </a:endParaRPr>
          </a:p>
          <a:p>
            <a:r>
              <a:rPr lang="en" sz="1600">
                <a:ea typeface="+mn-lt"/>
                <a:cs typeface="+mn-lt"/>
              </a:rPr>
              <a:t>Canada's mental health care expenditure is estimated at </a:t>
            </a:r>
            <a:r>
              <a:rPr lang="en" sz="1800" b="1">
                <a:ea typeface="+mn-lt"/>
                <a:cs typeface="+mn-lt"/>
              </a:rPr>
              <a:t>over $50 billion</a:t>
            </a:r>
            <a:r>
              <a:rPr lang="en" sz="1600">
                <a:ea typeface="+mn-lt"/>
                <a:cs typeface="+mn-lt"/>
              </a:rPr>
              <a:t> annually, with a growing focus on early intervention and personalized care (Mental Health Commission of Canada). </a:t>
            </a:r>
          </a:p>
          <a:p>
            <a:endParaRPr lang="en" sz="1600">
              <a:ea typeface="+mn-lt"/>
              <a:cs typeface="+mn-lt"/>
            </a:endParaRPr>
          </a:p>
          <a:p>
            <a:r>
              <a:rPr lang="en" sz="1600" err="1">
                <a:ea typeface="+mn-lt"/>
                <a:cs typeface="+mn-lt"/>
              </a:rPr>
              <a:t>MoodPredict's</a:t>
            </a:r>
            <a:r>
              <a:rPr lang="en" sz="1600">
                <a:ea typeface="+mn-lt"/>
                <a:cs typeface="+mn-lt"/>
              </a:rPr>
              <a:t> predictive capabilities can drive </a:t>
            </a:r>
            <a:r>
              <a:rPr lang="en" sz="1800" b="1">
                <a:ea typeface="+mn-lt"/>
                <a:cs typeface="+mn-lt"/>
              </a:rPr>
              <a:t>cost-effective interventions and personalized support</a:t>
            </a:r>
            <a:r>
              <a:rPr lang="en" sz="1600">
                <a:ea typeface="+mn-lt"/>
                <a:cs typeface="+mn-lt"/>
              </a:rPr>
              <a:t>, significantly impacting this market. </a:t>
            </a:r>
            <a:endParaRPr lang="en">
              <a:cs typeface="Calibri"/>
            </a:endParaRPr>
          </a:p>
          <a:p>
            <a:endParaRPr lang="en" sz="1600">
              <a:cs typeface="Calibri"/>
            </a:endParaRPr>
          </a:p>
          <a:p>
            <a:r>
              <a:rPr lang="en" sz="1600" err="1">
                <a:ea typeface="+mn-lt"/>
                <a:cs typeface="+mn-lt"/>
              </a:rPr>
              <a:t>MoodPredict</a:t>
            </a:r>
            <a:r>
              <a:rPr lang="en" sz="1600">
                <a:ea typeface="+mn-lt"/>
                <a:cs typeface="+mn-lt"/>
              </a:rPr>
              <a:t> addresses this challenge by offering a </a:t>
            </a:r>
            <a:r>
              <a:rPr lang="en" sz="1800" b="1">
                <a:ea typeface="+mn-lt"/>
                <a:cs typeface="+mn-lt"/>
              </a:rPr>
              <a:t>data-driven solution that can analyze speech patterns to predict emotional states, providing individuals with a greater understanding of their emotions and promoting emotional wellbeing</a:t>
            </a:r>
            <a:r>
              <a:rPr lang="en" sz="1600">
                <a:ea typeface="+mn-lt"/>
                <a:cs typeface="+mn-lt"/>
              </a:rPr>
              <a:t>. </a:t>
            </a:r>
            <a:endParaRPr lang="en" sz="1600">
              <a:cs typeface="Calibri"/>
            </a:endParaRPr>
          </a:p>
          <a:p>
            <a:endParaRPr lang="en" sz="1200">
              <a:cs typeface="Calibri"/>
            </a:endParaRPr>
          </a:p>
          <a:p>
            <a:endParaRPr lang="en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50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3F755D879B2B43A8CED91960013151" ma:contentTypeVersion="11" ma:contentTypeDescription="Create a new document." ma:contentTypeScope="" ma:versionID="430c12a1fa26c7c5d5801764a9fbfeb3">
  <xsd:schema xmlns:xsd="http://www.w3.org/2001/XMLSchema" xmlns:xs="http://www.w3.org/2001/XMLSchema" xmlns:p="http://schemas.microsoft.com/office/2006/metadata/properties" xmlns:ns3="889ee230-65ce-433d-b77f-02acb711614d" xmlns:ns4="7f6fa3e9-5782-4330-8c71-fdde989e1a92" targetNamespace="http://schemas.microsoft.com/office/2006/metadata/properties" ma:root="true" ma:fieldsID="930097bcc701f97680c588be43e6449d" ns3:_="" ns4:_="">
    <xsd:import namespace="889ee230-65ce-433d-b77f-02acb711614d"/>
    <xsd:import namespace="7f6fa3e9-5782-4330-8c71-fdde989e1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ee230-65ce-433d-b77f-02acb7116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fa3e9-5782-4330-8c71-fdde989e1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9ee230-65ce-433d-b77f-02acb711614d" xsi:nil="true"/>
  </documentManagement>
</p:properties>
</file>

<file path=customXml/itemProps1.xml><?xml version="1.0" encoding="utf-8"?>
<ds:datastoreItem xmlns:ds="http://schemas.openxmlformats.org/officeDocument/2006/customXml" ds:itemID="{24364E10-BD72-4881-85C2-D5A3D5CAE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DF6FE-2989-4CAA-B706-F7CA695DE9DD}">
  <ds:schemaRefs>
    <ds:schemaRef ds:uri="7f6fa3e9-5782-4330-8c71-fdde989e1a92"/>
    <ds:schemaRef ds:uri="889ee230-65ce-433d-b77f-02acb71161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FD4A72-65B0-4036-9760-695236521FD6}">
  <ds:schemaRefs>
    <ds:schemaRef ds:uri="7f6fa3e9-5782-4330-8c71-fdde989e1a92"/>
    <ds:schemaRef ds:uri="889ee230-65ce-433d-b77f-02acb71161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1082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NLP-Powered Mental Health Assessment: Analyzing Speech with Text Conversion   MoodPredict</vt:lpstr>
      <vt:lpstr>Team: DPS2</vt:lpstr>
      <vt:lpstr>Agenda</vt:lpstr>
      <vt:lpstr>Introduction and Problem Statement</vt:lpstr>
      <vt:lpstr>Use Case Diagram</vt:lpstr>
      <vt:lpstr>Features</vt:lpstr>
      <vt:lpstr>Features</vt:lpstr>
      <vt:lpstr>Benefits</vt:lpstr>
      <vt:lpstr>Business Case</vt:lpstr>
      <vt:lpstr>Stakeholder Analysis</vt:lpstr>
      <vt:lpstr>Persona 1 – Student </vt:lpstr>
      <vt:lpstr>Persona 2 – Working Professional</vt:lpstr>
      <vt:lpstr>Persona 3 – Medical Professional</vt:lpstr>
      <vt:lpstr>Requirement Gathering</vt:lpstr>
      <vt:lpstr>Requirement Gathering</vt:lpstr>
      <vt:lpstr>Implementation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Dhrumilkumar Indravadan Panchal</dc:creator>
  <cp:lastModifiedBy>Dhrumilkumar Indravadan Panchal</cp:lastModifiedBy>
  <cp:revision>6</cp:revision>
  <dcterms:created xsi:type="dcterms:W3CDTF">2023-12-05T23:47:46Z</dcterms:created>
  <dcterms:modified xsi:type="dcterms:W3CDTF">2023-12-06T14:47:58Z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0x010100F03F755D879B2B43A8CED91960013151</vt:lpwstr>
  </property>
</Properties>
</file>