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9B257-2243-CC77-BF3A-BD5792EA5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1F10E7-32C9-4310-89AD-829E378BB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BBE31-DF42-3F27-E19C-9BF222A7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1730-FCA8-4FCC-96B5-B4E81E88606A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87AB0-2BC2-3AD8-A1D6-3D65A6C2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B1C19-A750-9EFE-D5E6-41C30837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962C-9A7E-4917-AA87-FEB4ACF9C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2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0E0FB-2D37-30A1-41B8-128E5FDD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E8152-7C28-7DDD-F8DD-F717DF55D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20E44-2022-DE56-35C9-BBFED851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1730-FCA8-4FCC-96B5-B4E81E88606A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F95B5-E5E0-BA59-C07F-F2DC098C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9FDC82-1404-F8CA-B928-9E06FF90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962C-9A7E-4917-AA87-FEB4ACF9C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97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4107D1-A484-36C5-EA7D-131914B77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0338CD-3255-21EB-01D9-412589363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38C2C-FAE5-B56F-210E-99B7721F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1730-FCA8-4FCC-96B5-B4E81E88606A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B61F0-70F3-D77D-F46A-24CD19FC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9A15C-5BC0-946D-7417-173A2586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962C-9A7E-4917-AA87-FEB4ACF9C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75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78D44-711E-FF60-3A7E-977B296F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9A1076-15BF-C593-71A6-F0742F3AF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3C0CE-1B61-F4AA-B1D8-589F5234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1730-FCA8-4FCC-96B5-B4E81E88606A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BB849-6CE3-A9E4-E783-604DB5A4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7BCF9-A05C-8B77-A2D7-9CAACA7E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962C-9A7E-4917-AA87-FEB4ACF9C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55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75B99-A8F1-89E6-4C1A-B13270DC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9C48E7-5EF9-3970-8C41-3292F03E9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B43A8-8EA4-4A62-99B6-FD931936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1730-FCA8-4FCC-96B5-B4E81E88606A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4AF1E-A787-9804-CAB9-FF996475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EE726-55AD-38D9-7E99-7C63288B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962C-9A7E-4917-AA87-FEB4ACF9C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7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DAB66-6D7B-53DC-7487-5852DBF6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648994-1AB6-1DF1-1D0B-4A19E3F18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B5310C-C808-183C-E7F0-EBEF9CCA3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56B4B8-7C92-392A-88AD-831D56FA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1730-FCA8-4FCC-96B5-B4E81E88606A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563DEC-33FF-2018-ADFB-B3D0A89E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95F047-7628-3D80-D4D3-70450F48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962C-9A7E-4917-AA87-FEB4ACF9C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0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F359D-FF9B-4009-E806-DF3DE10D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1EDA83-1773-F4A4-AFC0-BA7568EF5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A7412F-00CE-6007-9310-C569F33FD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D65B41-2FE0-D522-45C8-1BFCF8033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DE857F-9F95-9075-A20A-65DFB78D4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DE764F-216C-E364-3AAD-D2D19DB0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1730-FCA8-4FCC-96B5-B4E81E88606A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8CA80A-92A1-1B80-A7CE-989F231A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3A543B-307B-524E-4C7D-3239E211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962C-9A7E-4917-AA87-FEB4ACF9C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49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57EA9-4AD6-970E-CA1F-8FBA1983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5C5710-DF44-B101-97FA-31CA335F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1730-FCA8-4FCC-96B5-B4E81E88606A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F0989-0BD0-E8B3-479A-D439D64D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B64745-50B9-4BE0-5282-0F183D0E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962C-9A7E-4917-AA87-FEB4ACF9C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69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47E91C-1605-1813-2F7C-E0DA1DC7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1730-FCA8-4FCC-96B5-B4E81E88606A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A5B7F5-D21D-104F-CB2C-25071290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42E4BE-6841-4506-4724-5B79867D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962C-9A7E-4917-AA87-FEB4ACF9C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5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FA2E1-6368-8508-0D4D-A4B4FEC50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6B3D8E-AC0A-723C-50BB-C4C32945F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2EA98C-1A88-5511-427F-4FB63CA81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9EC3B9-7300-77C6-74DA-2895962A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1730-FCA8-4FCC-96B5-B4E81E88606A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28ED70-1EA5-05AF-D9D2-E8D457EB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DA760B-C211-76CA-D658-F4023693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962C-9A7E-4917-AA87-FEB4ACF9C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79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D0F42-AB2A-0A91-A5BF-A0D6D9A3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0FE355-7616-B60E-132F-4FAEF6BA3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3EBBA4-0169-B7FA-E449-893BD64A7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73BA13-8AD1-8AC8-3B20-833F52E9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1730-FCA8-4FCC-96B5-B4E81E88606A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C88E7D-6912-B47B-C342-67F0093C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1A2EB0-087C-CD43-A98F-81F16C59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962C-9A7E-4917-AA87-FEB4ACF9C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78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8B0692-5F39-3C23-01EE-676139B7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E932D5-50D3-D6D7-85D4-268B566BC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92863-3852-5A9F-73CC-5216F2C71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821730-FCA8-4FCC-96B5-B4E81E88606A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002C89-9562-885E-5D47-43AC6C9F4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A34E8-C95C-76D9-A1F6-1945619E8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DE962C-9A7E-4917-AA87-FEB4ACF9C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50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41245-53A7-113A-AC7A-0165D6444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객체지향 프로그래밍의 </a:t>
            </a:r>
            <a:br>
              <a:rPr lang="en-US" altLang="ko-KR" dirty="0"/>
            </a:br>
            <a:r>
              <a:rPr lang="en-US" altLang="ko-KR" dirty="0"/>
              <a:t>5</a:t>
            </a:r>
            <a:r>
              <a:rPr lang="ko-KR" altLang="en-US" dirty="0"/>
              <a:t>원칙 </a:t>
            </a:r>
            <a:r>
              <a:rPr lang="en-US" altLang="ko-KR" dirty="0"/>
              <a:t>- SOLID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530C0F-A1C3-AEAD-7846-8231E364C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7188"/>
            <a:ext cx="9144000" cy="1655762"/>
          </a:xfrm>
        </p:spPr>
        <p:txBody>
          <a:bodyPr/>
          <a:lstStyle/>
          <a:p>
            <a:r>
              <a:rPr lang="ko-KR" altLang="en-US" dirty="0"/>
              <a:t>데이터다이빙 </a:t>
            </a:r>
            <a:r>
              <a:rPr lang="ko-KR" altLang="en-US" dirty="0" err="1"/>
              <a:t>신승우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52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2B8A0-BDDA-DA35-EBFC-C52AFD76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Recap: </a:t>
            </a:r>
            <a:r>
              <a:rPr lang="ko-KR" altLang="en-US" dirty="0"/>
              <a:t>객체지향 프로그래밍이란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FAA21A-D825-E19B-7F09-2E3532EC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객체끼리의</a:t>
            </a:r>
            <a:r>
              <a:rPr lang="ko-KR" altLang="en-US" dirty="0"/>
              <a:t> </a:t>
            </a:r>
            <a:r>
              <a:rPr lang="en-US" altLang="ko-KR" dirty="0"/>
              <a:t>interaction</a:t>
            </a:r>
            <a:r>
              <a:rPr lang="ko-KR" altLang="en-US" dirty="0"/>
              <a:t>에 기반한 프로그래밍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은행과 은행원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고객간의</a:t>
            </a:r>
            <a:r>
              <a:rPr lang="ko-KR" altLang="en-US" dirty="0"/>
              <a:t> 상호작용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은행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은행원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고객 </a:t>
            </a:r>
            <a:r>
              <a:rPr lang="en-US" altLang="ko-KR" dirty="0">
                <a:sym typeface="Wingdings" panose="05000000000000000000" pitchFamily="2" charset="2"/>
              </a:rPr>
              <a:t>class </a:t>
            </a:r>
            <a:r>
              <a:rPr lang="ko-KR" altLang="en-US" dirty="0">
                <a:sym typeface="Wingdings" panose="05000000000000000000" pitchFamily="2" charset="2"/>
              </a:rPr>
              <a:t>만들기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시뮬레이션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물체 간의 상호작용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객체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상호작용을 어떤 식으로 나눠야 하는가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정답은 없지만 원칙은 있음 </a:t>
            </a:r>
            <a:r>
              <a:rPr lang="en-US" altLang="ko-KR" dirty="0">
                <a:sym typeface="Wingdings" panose="05000000000000000000" pitchFamily="2" charset="2"/>
              </a:rPr>
              <a:t>- SOLID</a:t>
            </a:r>
          </a:p>
        </p:txBody>
      </p:sp>
    </p:spTree>
    <p:extLst>
      <p:ext uri="{BB962C8B-B14F-4D97-AF65-F5344CB8AC3E}">
        <p14:creationId xmlns:p14="http://schemas.microsoft.com/office/powerpoint/2010/main" val="74629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1ED6E-1AD1-83AD-25B0-50C216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프로그래밍의 원칙 </a:t>
            </a:r>
            <a:r>
              <a:rPr lang="en-US" altLang="ko-KR" dirty="0"/>
              <a:t>– SOLID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13C1B-14E9-6DE9-4330-BC96AAC5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왜 저런 원칙이 생겼을까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복잡한 코드를 </a:t>
            </a:r>
            <a:r>
              <a:rPr lang="ko-KR" altLang="en-US" dirty="0" err="1"/>
              <a:t>여러명이</a:t>
            </a:r>
            <a:r>
              <a:rPr lang="ko-KR" altLang="en-US" dirty="0"/>
              <a:t> 짤 때</a:t>
            </a:r>
            <a:r>
              <a:rPr lang="en-US" altLang="ko-KR" dirty="0"/>
              <a:t>, </a:t>
            </a:r>
            <a:r>
              <a:rPr lang="ko-KR" altLang="en-US" dirty="0"/>
              <a:t>어떤 부분을 고쳐야 할지 빨리 찾을 수 있음</a:t>
            </a:r>
            <a:r>
              <a:rPr lang="en-US" altLang="ko-KR" dirty="0"/>
              <a:t>. = </a:t>
            </a:r>
            <a:r>
              <a:rPr lang="ko-KR" altLang="en-US" dirty="0"/>
              <a:t>유지보수가 가능해짐</a:t>
            </a:r>
            <a:endParaRPr lang="en-US" altLang="ko-KR" dirty="0"/>
          </a:p>
          <a:p>
            <a:pPr lvl="1"/>
            <a:r>
              <a:rPr lang="en-US" altLang="ko-KR" dirty="0"/>
              <a:t>side effect</a:t>
            </a:r>
            <a:r>
              <a:rPr lang="ko-KR" altLang="en-US" dirty="0"/>
              <a:t>가 없음</a:t>
            </a:r>
            <a:r>
              <a:rPr lang="en-US" altLang="ko-KR" dirty="0"/>
              <a:t>: </a:t>
            </a:r>
            <a:r>
              <a:rPr lang="ko-KR" altLang="en-US" dirty="0"/>
              <a:t>어떤 부분을 수정했을 때 </a:t>
            </a:r>
            <a:r>
              <a:rPr lang="en-US" altLang="ko-KR" dirty="0"/>
              <a:t>‘</a:t>
            </a:r>
            <a:r>
              <a:rPr lang="ko-KR" altLang="en-US" dirty="0" err="1"/>
              <a:t>스플래시</a:t>
            </a:r>
            <a:r>
              <a:rPr lang="ko-KR" altLang="en-US" dirty="0"/>
              <a:t> 데미지</a:t>
            </a:r>
            <a:r>
              <a:rPr lang="en-US" altLang="ko-KR" dirty="0"/>
              <a:t>’</a:t>
            </a:r>
            <a:r>
              <a:rPr lang="ko-KR" altLang="en-US" dirty="0"/>
              <a:t>가 없음 </a:t>
            </a:r>
            <a:endParaRPr lang="en-US" altLang="ko-KR" dirty="0"/>
          </a:p>
          <a:p>
            <a:r>
              <a:rPr lang="ko-KR" altLang="en-US" dirty="0"/>
              <a:t>원칙 </a:t>
            </a:r>
            <a:r>
              <a:rPr lang="en-US" altLang="ko-KR" dirty="0"/>
              <a:t>!= </a:t>
            </a:r>
            <a:r>
              <a:rPr lang="ko-KR" altLang="en-US" dirty="0"/>
              <a:t>언제나 따라야 하는 법</a:t>
            </a:r>
            <a:endParaRPr lang="en-US" altLang="ko-KR" dirty="0"/>
          </a:p>
          <a:p>
            <a:pPr lvl="1"/>
            <a:r>
              <a:rPr lang="ko-KR" altLang="en-US" dirty="0"/>
              <a:t>과도한 원칙주의자가 되면 안 됨 </a:t>
            </a:r>
            <a:endParaRPr lang="en-US" altLang="ko-KR" dirty="0"/>
          </a:p>
          <a:p>
            <a:pPr lvl="1"/>
            <a:r>
              <a:rPr lang="ko-KR" altLang="en-US" dirty="0"/>
              <a:t>복잡하지 않거나</a:t>
            </a:r>
            <a:r>
              <a:rPr lang="en-US" altLang="ko-KR" dirty="0"/>
              <a:t>, </a:t>
            </a:r>
            <a:r>
              <a:rPr lang="ko-KR" altLang="en-US" dirty="0"/>
              <a:t>빠르게 짜야 하거나 등 상황에서 고집하면 안 됨 </a:t>
            </a:r>
          </a:p>
        </p:txBody>
      </p:sp>
    </p:spTree>
    <p:extLst>
      <p:ext uri="{BB962C8B-B14F-4D97-AF65-F5344CB8AC3E}">
        <p14:creationId xmlns:p14="http://schemas.microsoft.com/office/powerpoint/2010/main" val="314238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58E2D-A2D9-06D3-CEB7-9FDC3392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S: Single Responsibility Principle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BDED5C-594F-8912-72E5-8C7D677F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객체당 하나의 책임만 가져야 함 </a:t>
            </a:r>
            <a:endParaRPr lang="en-US" altLang="ko-KR" dirty="0"/>
          </a:p>
          <a:p>
            <a:r>
              <a:rPr lang="ko-KR" altLang="en-US" dirty="0"/>
              <a:t>주방 예시</a:t>
            </a:r>
            <a:endParaRPr lang="en-US" altLang="ko-KR" dirty="0"/>
          </a:p>
          <a:p>
            <a:pPr lvl="1"/>
            <a:r>
              <a:rPr lang="ko-KR" altLang="en-US" dirty="0"/>
              <a:t>요리사 </a:t>
            </a:r>
            <a:r>
              <a:rPr lang="en-US" altLang="ko-KR" dirty="0"/>
              <a:t>= </a:t>
            </a:r>
            <a:r>
              <a:rPr lang="ko-KR" altLang="en-US" dirty="0"/>
              <a:t>요리만 해야 함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재고관리</a:t>
            </a:r>
            <a:r>
              <a:rPr lang="en-US" altLang="ko-KR" dirty="0"/>
              <a:t>, </a:t>
            </a:r>
            <a:r>
              <a:rPr lang="ko-KR" altLang="en-US" dirty="0"/>
              <a:t>인테리어</a:t>
            </a:r>
            <a:r>
              <a:rPr lang="en-US" altLang="ko-KR" dirty="0"/>
              <a:t>, </a:t>
            </a:r>
            <a:r>
              <a:rPr lang="ko-KR" altLang="en-US" dirty="0"/>
              <a:t>세금 등등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따로따로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식당이 작으면 혼자 할 만 하지만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커지면 처리가 될 수 없음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이게 안 지켜질 경우에는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요리 레시피를 바꿨더니 재고관리가 안되는 수가 있음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진짜로 많이 벌어짐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507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854C3-01DD-CFB1-2AE2-7805DC44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O:</a:t>
            </a:r>
            <a:r>
              <a:rPr lang="ko-KR" altLang="en-US" dirty="0"/>
              <a:t> </a:t>
            </a:r>
            <a:r>
              <a:rPr lang="en-US" altLang="ko-KR" dirty="0"/>
              <a:t>Open/Closed Principle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80452-8F78-C6BF-BE62-74E440B59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확장에 대해서는 개방</a:t>
            </a:r>
            <a:r>
              <a:rPr lang="en-US" altLang="ko-KR" dirty="0"/>
              <a:t>, </a:t>
            </a:r>
            <a:r>
              <a:rPr lang="ko-KR" altLang="en-US" dirty="0"/>
              <a:t>수정에 대해서는 폐쇄적 </a:t>
            </a:r>
            <a:endParaRPr lang="en-US" altLang="ko-KR" dirty="0"/>
          </a:p>
          <a:p>
            <a:r>
              <a:rPr lang="ko-KR" altLang="en-US" dirty="0"/>
              <a:t>객체나 메소드를 수정하는 것을 피하고</a:t>
            </a:r>
            <a:r>
              <a:rPr lang="en-US" altLang="ko-KR" dirty="0"/>
              <a:t>, </a:t>
            </a:r>
            <a:r>
              <a:rPr lang="ko-KR" altLang="en-US" dirty="0"/>
              <a:t>가능한 한 확장할 것 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: sort </a:t>
            </a:r>
            <a:r>
              <a:rPr lang="ko-KR" altLang="en-US" dirty="0"/>
              <a:t>함수 </a:t>
            </a:r>
            <a:endParaRPr lang="en-US" altLang="ko-KR" dirty="0"/>
          </a:p>
          <a:p>
            <a:pPr lvl="1"/>
            <a:r>
              <a:rPr lang="ko-KR" altLang="en-US" dirty="0"/>
              <a:t>처음에는 오름차순으로 숫자를 </a:t>
            </a:r>
            <a:r>
              <a:rPr lang="ko-KR" altLang="en-US" dirty="0" err="1"/>
              <a:t>소팅함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이후에</a:t>
            </a:r>
            <a:r>
              <a:rPr lang="en-US" altLang="ko-KR" dirty="0"/>
              <a:t>, </a:t>
            </a:r>
            <a:r>
              <a:rPr lang="ko-KR" altLang="en-US" dirty="0"/>
              <a:t>내림차순도 하고 싶음 </a:t>
            </a:r>
            <a:r>
              <a:rPr lang="en-US" altLang="ko-KR" dirty="0">
                <a:sym typeface="Wingdings" panose="05000000000000000000" pitchFamily="2" charset="2"/>
              </a:rPr>
              <a:t> reverse = True/False </a:t>
            </a:r>
            <a:r>
              <a:rPr lang="ko-KR" altLang="en-US" dirty="0">
                <a:sym typeface="Wingdings" panose="05000000000000000000" pitchFamily="2" charset="2"/>
              </a:rPr>
              <a:t>파라미터 넣음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숫자 외의 </a:t>
            </a:r>
            <a:r>
              <a:rPr lang="en-US" altLang="ko-KR" dirty="0">
                <a:sym typeface="Wingdings" panose="05000000000000000000" pitchFamily="2" charset="2"/>
              </a:rPr>
              <a:t>object</a:t>
            </a:r>
            <a:r>
              <a:rPr lang="ko-KR" altLang="en-US" dirty="0">
                <a:sym typeface="Wingdings" panose="05000000000000000000" pitchFamily="2" charset="2"/>
              </a:rPr>
              <a:t>들도 하고 싶음 </a:t>
            </a:r>
            <a:r>
              <a:rPr lang="en-US" altLang="ko-KR" dirty="0">
                <a:sym typeface="Wingdings" panose="05000000000000000000" pitchFamily="2" charset="2"/>
              </a:rPr>
              <a:t> key = lambda … </a:t>
            </a:r>
            <a:r>
              <a:rPr lang="ko-KR" altLang="en-US" dirty="0">
                <a:sym typeface="Wingdings" panose="05000000000000000000" pitchFamily="2" charset="2"/>
              </a:rPr>
              <a:t>파라미터 추가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sort </a:t>
            </a:r>
            <a:r>
              <a:rPr lang="ko-KR" altLang="en-US" dirty="0">
                <a:sym typeface="Wingdings" panose="05000000000000000000" pitchFamily="2" charset="2"/>
              </a:rPr>
              <a:t>그 자체의 수정은 매우 제한되거나 안 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대신 확장에는 </a:t>
            </a:r>
            <a:r>
              <a:rPr lang="ko-KR" altLang="en-US" dirty="0" err="1">
                <a:sym typeface="Wingdings" panose="05000000000000000000" pitchFamily="2" charset="2"/>
              </a:rPr>
              <a:t>열려있음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Backward Compatibility</a:t>
            </a:r>
            <a:r>
              <a:rPr lang="ko-KR" altLang="en-US" dirty="0">
                <a:sym typeface="Wingdings" panose="05000000000000000000" pitchFamily="2" charset="2"/>
              </a:rPr>
              <a:t>에 대한 원칙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799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49903-4C06-E2B8-65AE-054299B7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L: </a:t>
            </a:r>
            <a:r>
              <a:rPr lang="en-US" altLang="ko-KR" dirty="0" err="1"/>
              <a:t>Liskov</a:t>
            </a:r>
            <a:r>
              <a:rPr lang="en-US" altLang="ko-KR" dirty="0"/>
              <a:t> Substitution Principle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6FE70-5759-5798-C739-39F8B7DA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자식 클래스는 언제나 부모 클래스를 대체할 수 있음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키보드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특정 키보드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어떤 키보드가 오더라도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키보드 </a:t>
            </a:r>
            <a:r>
              <a:rPr lang="en-US" altLang="ko-KR" dirty="0">
                <a:sym typeface="Wingdings" panose="05000000000000000000" pitchFamily="2" charset="2"/>
              </a:rPr>
              <a:t>Parent Class</a:t>
            </a:r>
            <a:r>
              <a:rPr lang="ko-KR" altLang="en-US" dirty="0">
                <a:sym typeface="Wingdings" panose="05000000000000000000" pitchFamily="2" charset="2"/>
              </a:rPr>
              <a:t>에 문제가 없어야 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만약 문제가 있으면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키보드 클래스를 확장하는 식으로 가야 할 것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512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93BDE-95EA-BA98-3E46-5C804CFC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I: Interface Segregation Principle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88229-4317-1027-8EA7-3192D497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Client</a:t>
            </a:r>
            <a:r>
              <a:rPr lang="ko-KR" altLang="en-US" dirty="0"/>
              <a:t>에게 맞는 인터페이스만 제공하면 됨</a:t>
            </a:r>
            <a:r>
              <a:rPr lang="en-US" altLang="ko-KR" dirty="0"/>
              <a:t>. </a:t>
            </a:r>
            <a:r>
              <a:rPr lang="ko-KR" altLang="en-US" dirty="0"/>
              <a:t>다른 인터페이스는 다 </a:t>
            </a:r>
            <a:r>
              <a:rPr lang="ko-KR" altLang="en-US" dirty="0" err="1"/>
              <a:t>무쓸모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안 쓰는 것 쓰지 말자 </a:t>
            </a:r>
            <a:endParaRPr lang="en-US" altLang="ko-KR" dirty="0"/>
          </a:p>
          <a:p>
            <a:r>
              <a:rPr lang="ko-KR" altLang="en-US" dirty="0"/>
              <a:t>나중에 수정할 때 정신없음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그런데 현실은 </a:t>
            </a:r>
            <a:r>
              <a:rPr lang="en-US" altLang="ko-KR" dirty="0"/>
              <a:t>deprecated</a:t>
            </a:r>
            <a:r>
              <a:rPr lang="ko-KR" altLang="en-US" dirty="0"/>
              <a:t>된 것도 자주 보이기는 함</a:t>
            </a:r>
            <a:r>
              <a:rPr lang="en-US" altLang="ko-KR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65665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392AA-B58F-CC94-2060-AAC54944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D:</a:t>
            </a:r>
            <a:r>
              <a:rPr lang="ko-KR" altLang="en-US" dirty="0"/>
              <a:t> </a:t>
            </a:r>
            <a:r>
              <a:rPr lang="en-US" altLang="ko-KR" dirty="0"/>
              <a:t>Dependency</a:t>
            </a:r>
            <a:r>
              <a:rPr lang="ko-KR" altLang="en-US" dirty="0"/>
              <a:t> </a:t>
            </a:r>
            <a:r>
              <a:rPr lang="en-US" altLang="ko-KR" dirty="0"/>
              <a:t>Inversion</a:t>
            </a:r>
            <a:r>
              <a:rPr lang="ko-KR" altLang="en-US" dirty="0"/>
              <a:t> </a:t>
            </a:r>
            <a:r>
              <a:rPr lang="en-US" altLang="ko-KR" dirty="0"/>
              <a:t>Principle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5AC0A0-5BCC-A6D1-B53C-7447AF801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추상적인 것은 구체적인 것에 의존하지 않아야 함 </a:t>
            </a:r>
            <a:endParaRPr lang="en-US" altLang="ko-KR" dirty="0"/>
          </a:p>
          <a:p>
            <a:pPr lvl="1"/>
            <a:r>
              <a:rPr lang="en-US" altLang="ko-KR" dirty="0"/>
              <a:t>interface</a:t>
            </a:r>
            <a:r>
              <a:rPr lang="ko-KR" altLang="en-US" dirty="0"/>
              <a:t>는 구현과 상관없어야 함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상위 클래스는 하위 클래스 구현과 상관없어야 함 </a:t>
            </a:r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우선순위 큐 </a:t>
            </a:r>
            <a:r>
              <a:rPr lang="en-US" altLang="ko-KR" dirty="0"/>
              <a:t>vs </a:t>
            </a:r>
            <a:r>
              <a:rPr lang="ko-KR" altLang="en-US" dirty="0"/>
              <a:t>큐 </a:t>
            </a:r>
            <a:r>
              <a:rPr lang="en-US" altLang="ko-KR" dirty="0"/>
              <a:t>/ binary</a:t>
            </a:r>
            <a:r>
              <a:rPr lang="ko-KR" altLang="en-US" dirty="0"/>
              <a:t> </a:t>
            </a:r>
            <a:r>
              <a:rPr lang="en-US" altLang="ko-KR" dirty="0"/>
              <a:t>heap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 err="1"/>
              <a:t>fibonacci</a:t>
            </a:r>
            <a:r>
              <a:rPr lang="ko-KR" altLang="en-US" dirty="0"/>
              <a:t> </a:t>
            </a:r>
            <a:r>
              <a:rPr lang="en-US" altLang="ko-KR" dirty="0"/>
              <a:t>heap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우선순위 큐를 구현하는 방법은 다양</a:t>
            </a:r>
            <a:r>
              <a:rPr lang="en-US" altLang="ko-KR" dirty="0"/>
              <a:t>, interface</a:t>
            </a:r>
            <a:r>
              <a:rPr lang="ko-KR" altLang="en-US" dirty="0"/>
              <a:t>는 하나 </a:t>
            </a:r>
            <a:endParaRPr lang="en-US" altLang="ko-KR" dirty="0"/>
          </a:p>
          <a:p>
            <a:pPr lvl="1"/>
            <a:r>
              <a:rPr lang="ko-KR" altLang="en-US" dirty="0"/>
              <a:t>어떻게 구현하던 우선순위 큐를 쓰는 건 변함없음 </a:t>
            </a:r>
          </a:p>
        </p:txBody>
      </p:sp>
    </p:spTree>
    <p:extLst>
      <p:ext uri="{BB962C8B-B14F-4D97-AF65-F5344CB8AC3E}">
        <p14:creationId xmlns:p14="http://schemas.microsoft.com/office/powerpoint/2010/main" val="390298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와이드스크린</PresentationFormat>
  <Paragraphs>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객체지향 프로그래밍의  5원칙 - SOLID</vt:lpstr>
      <vt:lpstr>Recap: 객체지향 프로그래밍이란</vt:lpstr>
      <vt:lpstr>객체지향 프로그래밍의 원칙 – SOLID </vt:lpstr>
      <vt:lpstr>S: Single Responsibility Principle </vt:lpstr>
      <vt:lpstr>O: Open/Closed Principle</vt:lpstr>
      <vt:lpstr>L: Liskov Substitution Principle</vt:lpstr>
      <vt:lpstr>I: Interface Segregation Principle</vt:lpstr>
      <vt:lpstr>D: Dependency Inversion Principle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Seungwoo Schin</dc:creator>
  <cp:lastModifiedBy>Seungwoo Schin</cp:lastModifiedBy>
  <cp:revision>1</cp:revision>
  <dcterms:created xsi:type="dcterms:W3CDTF">2024-06-07T13:45:02Z</dcterms:created>
  <dcterms:modified xsi:type="dcterms:W3CDTF">2024-06-07T13:45:02Z</dcterms:modified>
</cp:coreProperties>
</file>