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19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1200" units="cm"/>
        </inkml:traceFormat>
        <inkml:channelProperties>
          <inkml:channelProperty channel="X" name="resolution" value="50" units="1/cm"/>
          <inkml:channelProperty channel="Y" name="resolution" value="50" units="1/cm"/>
        </inkml:channelProperties>
      </inkml:inkSource>
      <inkml:timestamp xml:id="ts0" timeString="2011-02-13T23:35:52.593"/>
    </inkml:context>
    <inkml:brush xml:id="br0">
      <inkml:brushProperty name="width" value="0.10583" units="cm"/>
      <inkml:brushProperty name="height" value="0.10583" units="cm"/>
      <inkml:brushProperty name="color" value="#FF0000"/>
    </inkml:brush>
  </inkml:definitions>
  <inkml:trace contextRef="#ctx0" brushRef="#br0">1875 2598,'195'122,"1340"-1,-1292-303,-121 61,-73 1243,-122-636,-707 485,512-880,-341-243,390-273,-73 31,803 940,-316-516,804-303,-731 152,414-880,-634 637,74-92,-122 426,-243 728,170 364,73-819,-73 333,24-394,49-546,243-455,-145 788,365 274,-390-91,-25 273,-23-304,170 91,-171-212,707-303,-561 60,-73-242,-170 303,-97 121,-1 456,123-183,145 304,49-395,268-121,-292-61,170-121,-292 182</inkml:trace>
  <inkml:trace contextRef="#ctx0" brushRef="#br0" timeOffset="7517.7517">10424 4267,'-122'-182,"-243"121,170 122,-268 273,415-243,23 334,147-334,390-122,-98-90,-98-243,-316 212,-195 1093,147-729,-196 668,244-607,98 364,-50-606,391-850,-269 181,-292 396,-48-92,121 212,-24-151,438 516,-218-243,388-425,-388 274,-1-365,-146 394,-25 213,-48 516,73-425,122 304,-49-395,341-364,-170-455,-220 606,-24-60,0 789,0-516,219 212,-194-303,389-364,-293 243,74-365,-219 426,-25 636,49-515,146 242,-121-303,316-91,-195-60,170-365,-145 334,48 303,-146-90,-243-274,121 212,-219 153,219-31,-146 273,195-212,98 151,-49-303,243 121,-195-90,390-335,-219-60,536-789,-609 819,-98-394,-121 637,-317 486,0 545,317-697,-123 516,74-517,-24 153,48-395,147-819,72 515,244-60,-316 334,-1 242,-340 122,-74-273,317 151,195 152,-147-243,147 243,-170-364,316-182,-220 61,74-31,-195 152</inkml:trace>
  <inkml:trace contextRef="#ctx0" brushRef="#br0" timeOffset="8742.8742">13615 3296,'73'122,"-49"-153,-146 62,122-31</inkml:trace>
  <inkml:trace contextRef="#ctx0" brushRef="#br0" timeOffset="15775.5774">19850 2811,'24'1031,"-97"-333,0 91,73-758,0 29,0-90,24-668,1 516,169-121,1 272,146 244,-316-153,48 365,-317-122,195-303,-340-182,340 152,49 0,511 151,-340-273,72-606,-243 727,122 31,317 243,-537 91,49 60,98-394,292 61,73-728,-341 485,0 121,-146 637,49-454,121 181,220-394,-220-30,-24-395,-146 364,-121 1,47 242,415 151,171-272,-366-61,-49 30,-48 516,24-303,73 121,195-758,-220 394,-48 455,0-304,244 31,0-455,-244 243,-147-243,245 607,-49-243,486-213,-462 122,-73 789,0-607,-24 30,97-909,0 727,219 213,-292-122,74 364,-74-303,170 122,195-213,-267-61,-25-91,-73 152</inkml:trace>
  <inkml:trace contextRef="#ctx0" brushRef="#br0" timeOffset="21224.1222">2728 8910,'755'-91,"-536"-92,49-332,-195 393,122-303,-244 365,-170 485,195-213,-147 395,74-364,-25 242,98-303,48 122,0-304,147-304,-147 274,25-304,-49 61,-25 30,50 183,291 151,-242-91,242-183,-243 123,244-122,-244 91,-73 60,-171 335,74 30,219-122,121-303,-121-273,-122 333,-49-242,-48 182,48 91,268 243,74-334,-147 30,97 61,-48 243,-97 91,48-122,24-181,147-426,-244 304,-97 61,24 30</inkml:trace>
  <inkml:trace contextRef="#ctx0" brushRef="#br0" timeOffset="22303.2301">6600 8212,'-292'212,"243"-151,-194 151,24-30,-49 61,219-182,49-61</inkml:trace>
  <inkml:trace contextRef="#ctx0" brushRef="#br0" timeOffset="31984.1981">9961 8242,'49'546,"-25"-485,-97 819,0-698,-219-30,268-152,-512-395,487 304,-146-394,195 454,122 213,49-151,218-122,-291 0,243-213,-317 304,195-364,-170 334,24-61,122 516,-98-365,98-545,-146 879,-49-363,122 90,72-334,99-181,-245 303,123 425,-171 91,-24-365,-1-60,171-576,-97 515,170 31,-146 363,-73-272,-24 182,121-820,-72 517,170 29,-98 213,-24 183,49-305,170-151,-97-243,-171 243,1 31,23 636,-48-333,-121 242,96-272,-72 272,97-394,-25-91,50-849,-1 576,195-365,-194 487,243-92,-25 182,-194 425,-98-212,-267 61,121-395,97 60,269 335,72-183,50 0,-196-90,268-153,-292 122,74-243,-147 274,-49 60,-170 303,170-30,122-182,49-121,219-152,-293 151,269-151,-268 152,121 182,-145-1,-74-424,-170 304,97 303,122-122,73-182,171-181,-50-183,-145 152,122-334,-171 425,48-91,-243 819,122-364,25 152,48-364,48 121,172-243,-1-151,-195 212,-24 0</inkml:trace>
  <inkml:trace contextRef="#ctx0" brushRef="#br0" timeOffset="32912.2909">17024 9001,'49'-61,"-98"0,25 61,24 0</inkml:trace>
  <inkml:trace contextRef="#ctx0" brushRef="#br0" timeOffset="34568.4565">10083 7574,'0'0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33244-885E-4DA7-9EB9-E448A26E2AA6}" type="datetimeFigureOut">
              <a:rPr lang="en-US" smtClean="0"/>
              <a:t>2/13/2011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351A1-0C7C-4DA9-99D6-94563E6AB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176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33244-885E-4DA7-9EB9-E448A26E2AA6}" type="datetimeFigureOut">
              <a:rPr lang="en-US" smtClean="0"/>
              <a:t>2/13/2011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351A1-0C7C-4DA9-99D6-94563E6AB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602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33244-885E-4DA7-9EB9-E448A26E2AA6}" type="datetimeFigureOut">
              <a:rPr lang="en-US" smtClean="0"/>
              <a:t>2/13/2011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351A1-0C7C-4DA9-99D6-94563E6AB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56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33244-885E-4DA7-9EB9-E448A26E2AA6}" type="datetimeFigureOut">
              <a:rPr lang="en-US" smtClean="0"/>
              <a:t>2/13/2011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351A1-0C7C-4DA9-99D6-94563E6AB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908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33244-885E-4DA7-9EB9-E448A26E2AA6}" type="datetimeFigureOut">
              <a:rPr lang="en-US" smtClean="0"/>
              <a:t>2/13/2011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351A1-0C7C-4DA9-99D6-94563E6AB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989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33244-885E-4DA7-9EB9-E448A26E2AA6}" type="datetimeFigureOut">
              <a:rPr lang="en-US" smtClean="0"/>
              <a:t>2/13/2011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351A1-0C7C-4DA9-99D6-94563E6AB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033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33244-885E-4DA7-9EB9-E448A26E2AA6}" type="datetimeFigureOut">
              <a:rPr lang="en-US" smtClean="0"/>
              <a:t>2/13/2011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351A1-0C7C-4DA9-99D6-94563E6AB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732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33244-885E-4DA7-9EB9-E448A26E2AA6}" type="datetimeFigureOut">
              <a:rPr lang="en-US" smtClean="0"/>
              <a:t>2/13/2011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351A1-0C7C-4DA9-99D6-94563E6AB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390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33244-885E-4DA7-9EB9-E448A26E2AA6}" type="datetimeFigureOut">
              <a:rPr lang="en-US" smtClean="0"/>
              <a:t>2/13/2011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351A1-0C7C-4DA9-99D6-94563E6AB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358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33244-885E-4DA7-9EB9-E448A26E2AA6}" type="datetimeFigureOut">
              <a:rPr lang="en-US" smtClean="0"/>
              <a:t>2/13/2011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351A1-0C7C-4DA9-99D6-94563E6AB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015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33244-885E-4DA7-9EB9-E448A26E2AA6}" type="datetimeFigureOut">
              <a:rPr lang="en-US" smtClean="0"/>
              <a:t>2/13/2011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351A1-0C7C-4DA9-99D6-94563E6AB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415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433244-885E-4DA7-9EB9-E448A26E2AA6}" type="datetimeFigureOut">
              <a:rPr lang="en-US" smtClean="0"/>
              <a:t>2/13/2011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2351A1-0C7C-4DA9-99D6-94563E6AB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061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304800" y="381000"/>
              <a:ext cx="8610600" cy="297180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5720" y="361918"/>
                <a:ext cx="8648761" cy="300996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10829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Underhill</dc:creator>
  <cp:lastModifiedBy>Tom Underhill</cp:lastModifiedBy>
  <cp:revision>2</cp:revision>
  <dcterms:created xsi:type="dcterms:W3CDTF">2011-02-13T23:35:25Z</dcterms:created>
  <dcterms:modified xsi:type="dcterms:W3CDTF">2011-02-13T23:38:07Z</dcterms:modified>
</cp:coreProperties>
</file>