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74152-557D-4492-BB82-C819CA5D5C25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E0AAB-9189-4764-8FB2-66ED78881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0AAB-9189-4764-8FB2-66ED788812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0AAB-9189-4764-8FB2-66ED788812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0AAB-9189-4764-8FB2-66ED7888125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0AAB-9189-4764-8FB2-66ED7888125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0AAB-9189-4764-8FB2-66ED7888125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0AAB-9189-4764-8FB2-66ED7888125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0AAB-9189-4764-8FB2-66ED788812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0AAB-9189-4764-8FB2-66ED7888125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0AAB-9189-4764-8FB2-66ED7888125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0AAB-9189-4764-8FB2-66ED7888125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0AAB-9189-4764-8FB2-66ED7888125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0AAB-9189-4764-8FB2-66ED7888125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57ABEF1-58C8-4AE2-82E3-8FB9E6FE7F6E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30330CC-5478-4A1C-BF75-79DEAE59F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BEF1-58C8-4AE2-82E3-8FB9E6FE7F6E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30CC-5478-4A1C-BF75-79DEAE59F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BEF1-58C8-4AE2-82E3-8FB9E6FE7F6E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30CC-5478-4A1C-BF75-79DEAE59F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BEF1-58C8-4AE2-82E3-8FB9E6FE7F6E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30CC-5478-4A1C-BF75-79DEAE59F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BEF1-58C8-4AE2-82E3-8FB9E6FE7F6E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30CC-5478-4A1C-BF75-79DEAE59F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BEF1-58C8-4AE2-82E3-8FB9E6FE7F6E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30CC-5478-4A1C-BF75-79DEAE59F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7ABEF1-58C8-4AE2-82E3-8FB9E6FE7F6E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0330CC-5478-4A1C-BF75-79DEAE59F9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57ABEF1-58C8-4AE2-82E3-8FB9E6FE7F6E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30330CC-5478-4A1C-BF75-79DEAE59F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BEF1-58C8-4AE2-82E3-8FB9E6FE7F6E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30CC-5478-4A1C-BF75-79DEAE59F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BEF1-58C8-4AE2-82E3-8FB9E6FE7F6E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30CC-5478-4A1C-BF75-79DEAE59F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BEF1-58C8-4AE2-82E3-8FB9E6FE7F6E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30CC-5478-4A1C-BF75-79DEAE59F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57ABEF1-58C8-4AE2-82E3-8FB9E6FE7F6E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30330CC-5478-4A1C-BF75-79DEAE59F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c-CRAFT: Computerized Class Record Assistant for Teachers </a:t>
            </a:r>
            <a:br>
              <a:rPr lang="en-US" b="1" dirty="0" smtClean="0">
                <a:latin typeface="Tahoma" pitchFamily="34" charset="0"/>
                <a:cs typeface="Tahoma" pitchFamily="34" charset="0"/>
              </a:rPr>
            </a:br>
            <a:r>
              <a:rPr lang="en-US" b="1" dirty="0" smtClean="0">
                <a:latin typeface="Tahoma" pitchFamily="34" charset="0"/>
                <a:cs typeface="Tahoma" pitchFamily="34" charset="0"/>
              </a:rPr>
              <a:t>of TFBC School, Inc. </a:t>
            </a:r>
            <a:br>
              <a:rPr lang="en-US" b="1" dirty="0" smtClean="0">
                <a:latin typeface="Tahoma" pitchFamily="34" charset="0"/>
                <a:cs typeface="Tahoma" pitchFamily="34" charset="0"/>
              </a:rPr>
            </a:br>
            <a:r>
              <a:rPr lang="en-US" b="1" dirty="0" smtClean="0">
                <a:latin typeface="Tahoma" pitchFamily="34" charset="0"/>
                <a:cs typeface="Tahoma" pitchFamily="34" charset="0"/>
              </a:rPr>
              <a:t>Grade School Department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Proponents:</a:t>
            </a:r>
          </a:p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BONDOC,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Edsar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A.</a:t>
            </a:r>
          </a:p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BONDOC, John Patrick M.</a:t>
            </a:r>
          </a:p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DUMALANTA, Ruther James E.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Research Locale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/>
          </a:bodyPr>
          <a:lstStyle/>
          <a:p>
            <a:pPr marL="623887" indent="-514350">
              <a:buClrTx/>
              <a:buAutoNum type="alphaLcPeriod"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Subjects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of the Study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: Teachers and principal of the grade school department of TFBC School, Inc. Main (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Barangay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San Vicente) and Annex (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Barangay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Carangian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 marL="623887" indent="-514350">
              <a:buClrTx/>
              <a:buAutoNum type="alphaLcPeriod"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Population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: 16 teachers and 1 principal.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Current Mode of Grading System of TFBC School, Inc.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rcRect l="23325" t="31224" r="50539" b="33221"/>
          <a:stretch>
            <a:fillRect/>
          </a:stretch>
        </p:blipFill>
        <p:spPr bwMode="auto">
          <a:xfrm>
            <a:off x="1295400" y="1676400"/>
            <a:ext cx="6553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Frequency in Updating Class Records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rcRect l="22048" t="39764" r="46181" b="24074"/>
          <a:stretch>
            <a:fillRect/>
          </a:stretch>
        </p:blipFill>
        <p:spPr bwMode="auto">
          <a:xfrm>
            <a:off x="838200" y="1747838"/>
            <a:ext cx="7406322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Problems encountered with the existing system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rcRect l="48264" t="33642" r="17708" b="32407"/>
          <a:stretch>
            <a:fillRect/>
          </a:stretch>
        </p:blipFill>
        <p:spPr bwMode="auto">
          <a:xfrm>
            <a:off x="304800" y="1752600"/>
            <a:ext cx="83058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Features and Functions to be included in the proposed system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rcRect l="48611" t="38889" r="16840" b="24074"/>
          <a:stretch>
            <a:fillRect/>
          </a:stretch>
        </p:blipFill>
        <p:spPr bwMode="auto">
          <a:xfrm>
            <a:off x="838200" y="1981200"/>
            <a:ext cx="7639050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Implementation of the proposed system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rcRect l="50347" t="41534" r="18576" b="22222"/>
          <a:stretch>
            <a:fillRect/>
          </a:stretch>
        </p:blipFill>
        <p:spPr bwMode="auto">
          <a:xfrm>
            <a:off x="609600" y="1752600"/>
            <a:ext cx="7453948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rcRect l="21841" t="35489" r="27148" b="12384"/>
          <a:stretch>
            <a:fillRect/>
          </a:stretch>
        </p:blipFill>
        <p:spPr bwMode="auto">
          <a:xfrm>
            <a:off x="457200" y="990600"/>
            <a:ext cx="7829550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4876800"/>
            <a:ext cx="43434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Context Diagram of the existing system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rcRect l="23958" t="26543" r="29340" b="24690"/>
          <a:stretch>
            <a:fillRect/>
          </a:stretch>
        </p:blipFill>
        <p:spPr bwMode="auto">
          <a:xfrm>
            <a:off x="381000" y="838200"/>
            <a:ext cx="8763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67200"/>
            <a:ext cx="4343400" cy="2514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Context Diagram of the proposed system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Systems Evaluation Summary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8007" t="39400" r="25692" b="39583"/>
          <a:stretch>
            <a:fillRect/>
          </a:stretch>
        </p:blipFill>
        <p:spPr bwMode="auto">
          <a:xfrm>
            <a:off x="46653" y="2209800"/>
            <a:ext cx="9097347" cy="232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Conclusion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/>
          </a:bodyPr>
          <a:lstStyle/>
          <a:p>
            <a:pPr marL="117475" indent="-9525">
              <a:buClr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The proposed system is excellent in terms of security, efficiency and reliability. And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there is a significant difference to the proposed system from the existing system, rejecting the null hypothesis where t-computed 19.56 is greater tha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n the t-tabulated of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the t-test.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Rationale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pPr marL="117475" indent="-7938"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Grading system can be computerized and centralized to lessen if not eliminate computation efforts and consolidation of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grades by teachers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and class advisers.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General Objectives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pPr marL="117475" indent="-7938"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Develop a computerized grading system for TFBC School, Inc. Grade School Department.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Specific Objectives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pPr marL="623887" indent="-514350">
              <a:buClrTx/>
              <a:buAutoNum type="alphaLcPeriod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Study and explain existing TFBC School, Inc. grading system.</a:t>
            </a:r>
          </a:p>
          <a:p>
            <a:pPr marL="623887" indent="-514350">
              <a:buClrTx/>
              <a:buAutoNum type="alphaLcPeriod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Identify problems encountered by existing system.</a:t>
            </a:r>
          </a:p>
          <a:p>
            <a:pPr marL="623887" indent="-514350">
              <a:buClrTx/>
              <a:buAutoNum type="alphaLcPeriod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Design and develop a system in terms of Security, Efficiency and Reliability.</a:t>
            </a:r>
          </a:p>
          <a:p>
            <a:pPr marL="623887" indent="-514350">
              <a:buClrTx/>
              <a:buAutoNum type="alphaLcPeriod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Evaluate existing and proposed system in terms of Security, Efficiency and Reliability.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Hypothesis of the Study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pPr marL="117475" indent="-9525">
              <a:buClr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There is no significant difference between the existing and proposed system in terms of security, efficiency and reliability.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Scope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pPr marL="623887" indent="-514350">
              <a:buClrTx/>
              <a:buAutoNum type="alphaLcPeriod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Grading system of TFBC School, Inc. based on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DepEd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prescriptions for private schools.</a:t>
            </a:r>
          </a:p>
          <a:p>
            <a:pPr marL="623887" indent="-514350">
              <a:buClrTx/>
              <a:buAutoNum type="alphaLcPeriod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Prints IRP’s, periodical and final ranking.</a:t>
            </a:r>
          </a:p>
          <a:p>
            <a:pPr marL="623887" indent="-514350">
              <a:buClrTx/>
              <a:buAutoNum type="alphaLcPeriod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70-30 scheme for academic and extra-curricular ranking.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Limitations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pPr marL="623887" indent="-514350">
              <a:buClrTx/>
              <a:buAutoNum type="alphaLcPeriod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Cannot be accessed online.</a:t>
            </a:r>
          </a:p>
          <a:p>
            <a:pPr marL="623887" indent="-514350">
              <a:buClrTx/>
              <a:buAutoNum type="alphaLcPeriod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Excludes TFBC School, Inc. secondary school grading system.</a:t>
            </a:r>
          </a:p>
          <a:p>
            <a:pPr marL="623887" indent="-514350">
              <a:buClrTx/>
              <a:buAutoNum type="alphaLcPeriod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Cannot print report cards.</a:t>
            </a:r>
          </a:p>
          <a:p>
            <a:pPr marL="623887" indent="-514350">
              <a:buClrTx/>
              <a:buAutoNum type="alphaLcPeriod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Teachers cannot access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the system unless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appointed with at least a subject.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Significance of the Study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pPr marL="623887" indent="-514350">
              <a:buClrTx/>
              <a:buAutoNum type="alphaLcPeriod"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Teachers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 Less task on grade computation.</a:t>
            </a:r>
          </a:p>
          <a:p>
            <a:pPr marL="623887" indent="-514350">
              <a:buClrTx/>
              <a:buAutoNum type="alphaLcPeriod"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Adviser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 Easy consolidation of subject grades.</a:t>
            </a:r>
          </a:p>
          <a:p>
            <a:pPr marL="623887" indent="-514350">
              <a:buClrTx/>
              <a:buAutoNum type="alphaLcPeriod"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Principal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 Ease in monitoring grade computation of teachers.</a:t>
            </a:r>
          </a:p>
          <a:p>
            <a:pPr marL="623887" indent="-514350">
              <a:buClrTx/>
              <a:buAutoNum type="alphaLcPeriod"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Researchers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 Knowledge in system design and analysis.</a:t>
            </a:r>
          </a:p>
          <a:p>
            <a:pPr marL="623887" indent="-514350">
              <a:buClrTx/>
              <a:buAutoNum type="alphaLcPeriod"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Future Researchers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 Study serves as a reference material.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System Development Methodology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/>
          </a:bodyPr>
          <a:lstStyle/>
          <a:p>
            <a:pPr marL="623887" indent="-514350">
              <a:buClrTx/>
              <a:buAutoNum type="alphaLcPeriod"/>
            </a:pPr>
            <a:r>
              <a:rPr lang="en-US" sz="3500" b="1" dirty="0" smtClean="0">
                <a:latin typeface="Tahoma" pitchFamily="34" charset="0"/>
                <a:cs typeface="Tahoma" pitchFamily="34" charset="0"/>
              </a:rPr>
              <a:t>Research and Development Method</a:t>
            </a:r>
          </a:p>
          <a:p>
            <a:pPr marL="623887" indent="-514350">
              <a:buClrTx/>
              <a:buAutoNum type="alphaLcPeriod"/>
            </a:pPr>
            <a:r>
              <a:rPr lang="en-US" sz="3500" b="1" dirty="0" smtClean="0">
                <a:latin typeface="Tahoma" pitchFamily="34" charset="0"/>
                <a:cs typeface="Tahoma" pitchFamily="34" charset="0"/>
              </a:rPr>
              <a:t>Descriptive Method</a:t>
            </a:r>
          </a:p>
          <a:p>
            <a:pPr marL="623887" indent="-514350">
              <a:buClrTx/>
              <a:buAutoNum type="alphaLcPeriod"/>
            </a:pPr>
            <a:r>
              <a:rPr lang="en-US" sz="3500" b="1" dirty="0" smtClean="0">
                <a:latin typeface="Tahoma" pitchFamily="34" charset="0"/>
                <a:cs typeface="Tahoma" pitchFamily="34" charset="0"/>
              </a:rPr>
              <a:t>Prototyping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79</TotalTime>
  <Words>420</Words>
  <Application>Microsoft Office PowerPoint</Application>
  <PresentationFormat>On-screen Show (4:3)</PresentationFormat>
  <Paragraphs>60</Paragraphs>
  <Slides>19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c-CRAFT: Computerized Class Record Assistant for Teachers  of TFBC School, Inc.  Grade School Department</vt:lpstr>
      <vt:lpstr>Rationale</vt:lpstr>
      <vt:lpstr>General Objectives</vt:lpstr>
      <vt:lpstr>Specific Objectives</vt:lpstr>
      <vt:lpstr>Hypothesis of the Study</vt:lpstr>
      <vt:lpstr>Scope</vt:lpstr>
      <vt:lpstr>Limitations</vt:lpstr>
      <vt:lpstr>Significance of the Study</vt:lpstr>
      <vt:lpstr>System Development Methodology</vt:lpstr>
      <vt:lpstr>Research Locale</vt:lpstr>
      <vt:lpstr>Current Mode of Grading System of TFBC School, Inc.</vt:lpstr>
      <vt:lpstr>Frequency in Updating Class Records</vt:lpstr>
      <vt:lpstr>Problems encountered with the existing system</vt:lpstr>
      <vt:lpstr>Features and Functions to be included in the proposed system</vt:lpstr>
      <vt:lpstr>Implementation of the proposed system</vt:lpstr>
      <vt:lpstr>Context Diagram of the existing system</vt:lpstr>
      <vt:lpstr>Context Diagram of the proposed system</vt:lpstr>
      <vt:lpstr>Systems Evaluation Summary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C-CRAFT: Computerized Class Record Assistant for Teachers  of TFBC School, Inc.  Grade School Department</dc:title>
  <dc:creator>Rogel-Lyn </dc:creator>
  <cp:lastModifiedBy>Ruther</cp:lastModifiedBy>
  <cp:revision>32</cp:revision>
  <dcterms:created xsi:type="dcterms:W3CDTF">2011-03-06T01:34:13Z</dcterms:created>
  <dcterms:modified xsi:type="dcterms:W3CDTF">2011-03-06T13:51:34Z</dcterms:modified>
</cp:coreProperties>
</file>