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99"/>
  </p:normalViewPr>
  <p:slideViewPr>
    <p:cSldViewPr snapToGrid="0" snapToObjects="1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296B-118C-2C42-B2CE-B61EF8B7C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E7366-9E18-F34B-88E4-D36B5A8F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F670-6C80-314F-8197-F8085C2C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A1593-378E-A042-B1B5-9B36A908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CA91C-827E-1847-8815-B91BE24C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6F51-93E2-0846-9B41-96CF68FA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84C3E-E97E-A147-AAF2-163ABB504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17FE-75C6-544A-9892-0A377600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2338-6E3E-CF40-B63F-D5B09247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E3D5-C111-3248-84BE-93DF72D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F25F-67C0-F044-A425-BBC6534F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882A-BE34-B54A-A4FB-DFC6C07E0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5943-EF0E-6E4D-88EE-4CD46688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21EE-9C5C-744D-ADE0-0DE51D42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63A0-5CA4-DA4E-BEDD-20113DE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A83E-7730-CF4A-B343-42A8A716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C331-BCDC-F349-97BE-7785AABA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45B1-9051-CF4A-AA7B-11C8DE84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8EF9D-6CFC-B844-A2FB-DB4B7005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7F34-DB71-7E47-A63C-177B7D49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9CD8-F422-DA44-A22D-EBA0C983F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7E331-A981-A147-9A15-15356A03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F6EE-2412-CC4C-AF38-F59E764B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FFA76-DDD8-4645-A598-05172878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D576-3CFB-6740-9184-9A0564DC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7948-650E-B040-AAA1-07DD99C2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F677-2431-6F43-B6A3-BC321C330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E82C-B8D7-4C40-8536-1115E556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F801-A661-7644-A255-EDFCD8D5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5AC94-ABFD-E14C-B968-CB9398B9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F84B2-FAA0-074F-B3AC-E0AECD64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C88-8732-1A4D-8464-146DAC2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A84F8-181B-3D4B-ADCD-8FED9250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DB284-584E-6145-B38F-EF1BF1ED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03AB9-63B9-8A48-81A5-1873BDAEB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31CA4-62C4-9449-92FC-966B21DAC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5D0F3-D49E-0F4A-8913-144338EC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F833F-4B15-8342-A0A7-BAE5AA18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A5B92-555A-0B4D-B970-B0D21C1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113C-FFFD-3044-BD25-79674743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F12FF-9C55-4741-8DAC-0E7A621C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1622E-A4FE-8A4C-96A2-7E728B6A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7E164-C3CE-2942-A671-1DA0D42A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906DC-AFD6-3947-B72B-A83D37F8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126AD-E14E-3F4B-8989-67729570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13EA1-327A-474E-9016-EB6585C1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2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57F8-A639-1F40-BA51-50EBC7E1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AFF0-E378-A845-B77E-E5E237799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C1FDD-355A-724C-9D4F-85E9F234D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71103-6BEB-5048-9D19-8F1A4063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F2AC-5AF3-AD4E-A4DE-836F68180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7922C-F5F1-3649-9B7A-7F047A99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4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C6F8-8E27-854A-811B-B948772B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C9B9F-FAA2-7649-B732-43DB92AE5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BDC56-9512-B643-BD8E-982E106EF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47CE-65F3-954C-9D66-883B8168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7D5B1-9BBE-144A-8999-162F882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382E-2573-0B4B-9ABF-BB6A0BB9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DDA4D-85A2-D949-BCBC-7EC56BB5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289D5-B8BD-3A4D-B173-2E3AB612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5F0BD-F571-2B45-AE0B-4AF2BCC63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C7E8-26FF-1047-A64E-E73FF9A3F871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7FE0-8C38-7C49-B919-872F039B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C9AE-DCDF-1A43-A737-36D973E49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16B7-CE1A-D344-9E78-69533FDF5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E373-1BE5-4549-9189-7B2780934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Boston, Samara, San Jose, Dnepr, Moscow</a:t>
            </a:r>
            <a:br>
              <a:rPr lang="en-US" dirty="0"/>
            </a:br>
            <a:r>
              <a:rPr lang="en-US" dirty="0" err="1"/>
              <a:t>moscow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DC724-AFD3-4C42-940F-19F0A3353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fxgdg</a:t>
            </a:r>
          </a:p>
        </p:txBody>
      </p:sp>
    </p:spTree>
    <p:extLst>
      <p:ext uri="{BB962C8B-B14F-4D97-AF65-F5344CB8AC3E}">
        <p14:creationId xmlns:p14="http://schemas.microsoft.com/office/powerpoint/2010/main" val="20482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7297-9857-7144-BDBB-4F5B63DE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Moscow</a:t>
            </a:r>
            <a:br>
              <a:rPr lang="en-US"/>
            </a:br>
            <a:r>
              <a:rPr lang="en-US"/>
              <a:t>Boston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70FC-D4BC-BA4B-8865-0B692B66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Moscow</a:t>
            </a:r>
          </a:p>
          <a:p>
            <a:r>
              <a:rPr lang="en-US" dirty="0"/>
              <a:t>Dnepr</a:t>
            </a:r>
          </a:p>
          <a:p>
            <a:r>
              <a:rPr lang="en-US" dirty="0" err="1"/>
              <a:t>Ndsdbfkj</a:t>
            </a:r>
            <a:endParaRPr lang="en-US" dirty="0"/>
          </a:p>
          <a:p>
            <a:r>
              <a:rPr lang="en-US" dirty="0" err="1"/>
              <a:t>Dhbfjsfjhsfhsf</a:t>
            </a:r>
            <a:endParaRPr lang="en-US" dirty="0"/>
          </a:p>
          <a:p>
            <a:r>
              <a:rPr lang="en-US" dirty="0"/>
              <a:t>Samara</a:t>
            </a:r>
          </a:p>
          <a:p>
            <a:r>
              <a:rPr lang="en-US"/>
              <a:t>SAN JOSE</a:t>
            </a:r>
          </a:p>
        </p:txBody>
      </p:sp>
    </p:spTree>
    <p:extLst>
      <p:ext uri="{BB962C8B-B14F-4D97-AF65-F5344CB8AC3E}">
        <p14:creationId xmlns:p14="http://schemas.microsoft.com/office/powerpoint/2010/main" val="34076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B92A-5630-2842-B373-F9F89F13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sahkdkasgfkasd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AC9-15F3-2D49-972F-E68627165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Dnepr</a:t>
            </a:r>
          </a:p>
          <a:p>
            <a:r>
              <a:rPr lang="en-US" dirty="0"/>
              <a:t>Samara</a:t>
            </a:r>
          </a:p>
          <a:p>
            <a:r>
              <a:rPr lang="en-US" dirty="0"/>
              <a:t>New </a:t>
            </a:r>
            <a:r>
              <a:rPr lang="en-US" dirty="0" err="1"/>
              <a:t>york</a:t>
            </a:r>
            <a:endParaRPr lang="en-US" dirty="0"/>
          </a:p>
          <a:p>
            <a:r>
              <a:rPr lang="en-US" dirty="0"/>
              <a:t>Moscow</a:t>
            </a:r>
          </a:p>
          <a:p>
            <a:r>
              <a:rPr lang="en-US"/>
              <a:t>ghfhfghfggfh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Boston, Samara, San Jose, Dnepr, Moscow moscow</vt:lpstr>
      <vt:lpstr>Moscow Boston</vt:lpstr>
      <vt:lpstr>sahkdkasgfkasd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Boston, Samara, San Jose, Dnepr, Moscow</dc:title>
  <dc:creator>Svitlana Griffin</dc:creator>
  <cp:lastModifiedBy>Svitlana Griffin</cp:lastModifiedBy>
  <cp:revision>9</cp:revision>
  <dcterms:created xsi:type="dcterms:W3CDTF">2019-01-21T18:11:22Z</dcterms:created>
  <dcterms:modified xsi:type="dcterms:W3CDTF">2020-06-15T17:22:29Z</dcterms:modified>
</cp:coreProperties>
</file>