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/>
    <p:restoredTop sz="94599"/>
  </p:normalViewPr>
  <p:slideViewPr>
    <p:cSldViewPr snapToGrid="0" snapToObjects="1">
      <p:cViewPr varScale="1">
        <p:scale>
          <a:sx n="128" d="100"/>
          <a:sy n="128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33EC-A6C0-D042-BCFD-D25E9286C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C6703-6155-E842-AAC9-216821B0E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04DB2-C2E0-3041-9C3C-EE74ABCE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66C58-807E-4E42-8946-A5A0B4EE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8073C-F58F-404A-8E95-31966467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4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CD5E-3887-3F41-8A2C-AEDB3139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B0940-3A81-E748-AAE3-489724D41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D0CBB-6220-9A46-AD5C-F4E6A658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4A1E2-A2E6-6742-924E-51D6B875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36832-A6DA-CF47-833D-73EEC7BE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BA1325-D965-9A41-BEF4-6DD704574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D8438-A6EB-9849-82F9-65A2CE94A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AE07D-BAEB-384E-9BEE-DDE2ECA6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7DD3B-C0BD-9B40-A1F6-66A3CD83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01928-6E54-2E43-AF72-96DD2917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8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2891E-D77C-1B4D-97A2-CFE93343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53148-C71F-DD4F-AD2B-9B97A6F4E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8C29F-A58D-1349-B669-ABA4DA01A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9ED5B-8380-5745-859C-42C32635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BD213-3CEC-A747-9B56-F73BC170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879B-231F-AD4F-9A6A-5E16D91D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82ADD-4493-9A48-AF54-43DD3FAEE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1C5DC-AC1E-5B4F-8D64-A8018E9C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578C7-4C9C-E048-8FB7-1F46A0E6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CA8B9-65CD-6C40-958C-E79037E4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3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F126-1825-3D48-9478-3D6B296C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85E91-D075-7140-84F0-ABC94D212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B7534-B322-1445-B551-ECBE38676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9C50E-A55E-AC4F-B3A9-533D2C6F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A25D4-A1EA-A749-A9BF-BD53058E1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C232B-D704-3543-8A5A-376602E8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1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53AA-3F53-8642-926A-3BBF9AF14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09B8E-07BB-8443-AFD3-9FEEDDE95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A5B1F-6C37-AD44-B284-EB1CC8E74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7A4BC3-93F3-E14B-AAA0-3FED2383E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14EF6-A873-7C42-B80A-33B2961BF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3C8972-B6C6-514D-9D1B-CA061F66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5/21/20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33AAF-BE75-EB43-8F1F-0CAB9EE2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28DFA9-85B9-1746-A0A4-B5EEDF82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8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F92A-82FC-884F-9D44-BC27FB01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F5D01-10A5-C542-B7AC-A57EC324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5/21/20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241BA-6D9D-FA40-95E0-38A11D2C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EB900-6F0A-7A47-BCC6-7F938734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6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F1732-4C04-054A-BC11-212FBADD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5/21/20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D42A31-2CA4-9B48-A632-B2D19A38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6024B-7A8B-CD42-8E4A-50771C1C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2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E8C2-348D-B647-8D83-2093CECA2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3B281-D7E9-DF42-A607-4CE22E2DE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447A5-7EDA-2342-941A-601A854D7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0230B-827F-AD47-95DC-EA3D4D34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41F24-453F-B04C-8F75-214A3A523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A07BB-61EC-454C-B1AD-498AB4AF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4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84C9-5445-6D44-A673-C8234665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08213-5BCD-D84C-A916-B0C6D26E8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1826F-3685-C645-81E0-D88966B1B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E9C89-7336-174A-89A4-A4115EA7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1F8A8-2D6D-4749-A779-A5349612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59614-4A8D-494F-AD79-23263BF7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7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FF49D-87E1-FB41-9E0B-AD2641C40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F7107-E746-0A4D-8B60-4825D66E2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B04F3-688E-B043-A7EF-38C12C49A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23A1A-EE43-B74F-AA0E-C2BF219F0BDB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A0F58-CA7B-0541-B380-34189C1B6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77B48-8324-0640-BCEF-E079ECBD6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3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D2D1-18B7-B74B-B479-21949E3E5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UUID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5B619-58AD-7946-913E-BA64C659F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uuid</a:t>
            </a:r>
          </a:p>
        </p:txBody>
      </p:sp>
    </p:spTree>
    <p:extLst>
      <p:ext uri="{BB962C8B-B14F-4D97-AF65-F5344CB8AC3E}">
        <p14:creationId xmlns:p14="http://schemas.microsoft.com/office/powerpoint/2010/main" val="399930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6A65-FD40-8C46-BE9A-9F1E2754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Kldjfsld</a:t>
            </a:r>
            <a:r>
              <a:rPr lang="en-US" dirty="0"/>
              <a:t> </a:t>
            </a:r>
            <a:r>
              <a:rPr lang="en-US"/>
              <a:t>uuid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EE4C3-19DC-EE4F-A191-5250D25BC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442"/>
            <a:ext cx="10515600" cy="4351338"/>
          </a:xfrm>
        </p:spPr>
        <p:txBody>
          <a:bodyPr/>
          <a:lstStyle/>
          <a:p>
            <a:r>
              <a:rPr lang="en-US"/>
              <a:t>kcnvxvnvcbcbcvbcvbc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78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C2F2D-7A3E-0F42-9A30-B42DB8D2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uuid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025DE-2D93-624D-8C90-F5740CC1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Uuid</a:t>
            </a:r>
            <a:endParaRPr lang="en-US" dirty="0"/>
          </a:p>
          <a:p>
            <a:r>
              <a:rPr lang="en-US" dirty="0" err="1"/>
              <a:t>Gfhfhf</a:t>
            </a:r>
            <a:endParaRPr lang="en-US" dirty="0"/>
          </a:p>
          <a:p>
            <a:r>
              <a:rPr lang="en-US" dirty="0" err="1"/>
              <a:t>Gfhfhf</a:t>
            </a:r>
            <a:endParaRPr lang="en-US" dirty="0"/>
          </a:p>
          <a:p>
            <a:r>
              <a:rPr lang="en-US" dirty="0" err="1"/>
              <a:t>Vcbcvbcbncvncvncbncbn</a:t>
            </a:r>
            <a:endParaRPr lang="en-US" dirty="0"/>
          </a:p>
          <a:p>
            <a:r>
              <a:rPr lang="en-US"/>
              <a:t>vbcbbnc</a:t>
            </a:r>
            <a:endParaRPr lang="en-US" dirty="0"/>
          </a:p>
          <a:p>
            <a:r>
              <a:rPr lang="en-US" dirty="0" err="1"/>
              <a:t>fglkjsfdgf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D61F4A-EEC2-6142-B55E-4D072325B5CD}"/>
              </a:ext>
            </a:extLst>
          </p:cNvPr>
          <p:cNvSpPr txBox="1"/>
          <p:nvPr/>
        </p:nvSpPr>
        <p:spPr>
          <a:xfrm>
            <a:off x="1839951" y="2062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6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09393-6D58-9F44-B9EC-798B554F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uuid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86EA3-BC2E-A84D-BCEA-A0B61B5A7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Cghnfgkcfh;fghjf;gh</a:t>
            </a:r>
            <a:endParaRPr lang="en-US" dirty="0"/>
          </a:p>
          <a:p>
            <a:r>
              <a:rPr lang="en-US" dirty="0" err="1"/>
              <a:t>Uuid</a:t>
            </a:r>
            <a:endParaRPr lang="en-US" dirty="0"/>
          </a:p>
          <a:p>
            <a:r>
              <a:rPr lang="en-US" dirty="0" err="1"/>
              <a:t>Kdfksdf</a:t>
            </a:r>
            <a:endParaRPr lang="en-US" dirty="0"/>
          </a:p>
          <a:p>
            <a:r>
              <a:rPr lang="en-US" dirty="0" err="1"/>
              <a:t>Dskjfgsdk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Kdjsfksdhf</a:t>
            </a:r>
            <a:endParaRPr lang="en-US" dirty="0"/>
          </a:p>
          <a:p>
            <a:r>
              <a:rPr lang="en-US" dirty="0" err="1"/>
              <a:t>Uuid</a:t>
            </a:r>
            <a:endParaRPr lang="en-US" dirty="0"/>
          </a:p>
          <a:p>
            <a:r>
              <a:rPr lang="en-US"/>
              <a:t>uuid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98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UUID</vt:lpstr>
      <vt:lpstr>Kldjfsld uuid</vt:lpstr>
      <vt:lpstr>uuid</vt:lpstr>
      <vt:lpstr>uuid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UUID</dc:title>
  <dc:creator>Svitlana Griffin</dc:creator>
  <cp:lastModifiedBy>Svitlana Griffin</cp:lastModifiedBy>
  <cp:revision>12</cp:revision>
  <dcterms:created xsi:type="dcterms:W3CDTF">2019-01-21T18:10:04Z</dcterms:created>
  <dcterms:modified xsi:type="dcterms:W3CDTF">2020-05-21T15:50:30Z</dcterms:modified>
</cp:coreProperties>
</file>