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DFEAA16-1DA9-4436-A491-549C363A839A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sebkun/pmsGithub.git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c.git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  <a:r>
              <a:rPr lang="en-GB" dirty="0" err="1" smtClean="0"/>
              <a:t>Weblabs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Git Interview Questions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$git add 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add a file to track file?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Git add .</a:t>
            </a:r>
          </a:p>
          <a:p>
            <a:r>
              <a:rPr lang="en-GB" dirty="0" smtClean="0"/>
              <a:t>Git commit –m “</a:t>
            </a:r>
            <a:r>
              <a:rPr lang="en-GB" dirty="0" err="1" smtClean="0"/>
              <a:t>messge</a:t>
            </a:r>
            <a:r>
              <a:rPr lang="en-GB" dirty="0" smtClean="0"/>
              <a:t>”</a:t>
            </a:r>
          </a:p>
          <a:p>
            <a:r>
              <a:rPr lang="en-GB" smtClean="0"/>
              <a:t>Git push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Three commands to take a file to remote repo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Git is a distributed revision control and source code management system with an emphasis on speed.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Git?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Git was initially designed and developed by </a:t>
            </a:r>
            <a:r>
              <a:rPr lang="en-GB" dirty="0" err="1" smtClean="0"/>
              <a:t>Linus</a:t>
            </a:r>
            <a:r>
              <a:rPr lang="en-GB" dirty="0" smtClean="0"/>
              <a:t> </a:t>
            </a:r>
            <a:r>
              <a:rPr lang="en-GB" dirty="0" err="1" smtClean="0"/>
              <a:t>Torvalds</a:t>
            </a:r>
            <a:r>
              <a:rPr lang="en-GB" dirty="0" smtClean="0"/>
              <a:t> for Linux kernel development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Who developed Git?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Version control system is a software that helps software developers to work together and maintain a complete history of their work.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VCS?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Distributed Version Control system survives a failure of server where as Central Version Control System does not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DVCS </a:t>
            </a:r>
            <a:r>
              <a:rPr lang="en-GB" dirty="0" err="1" smtClean="0"/>
              <a:t>vs</a:t>
            </a:r>
            <a:r>
              <a:rPr lang="en-GB" dirty="0" smtClean="0"/>
              <a:t> CVCS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C language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writes the core part of Git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Git uses a common cryptographic hash function called secure hash function (SHA1), to name and identify objects within its database. 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security Git uses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AutoNum type="alphaLcPeriod"/>
            </a:pPr>
            <a:r>
              <a:rPr lang="en-GB" dirty="0" smtClean="0"/>
              <a:t>You modify a file/s</a:t>
            </a:r>
          </a:p>
          <a:p>
            <a:pPr marL="457200" indent="-457200" algn="l">
              <a:buAutoNum type="alphaLcPeriod"/>
            </a:pPr>
            <a:r>
              <a:rPr lang="en-GB" dirty="0" smtClean="0"/>
              <a:t>Add them to staging area</a:t>
            </a:r>
          </a:p>
          <a:p>
            <a:pPr marL="457200" indent="-457200" algn="l">
              <a:buAutoNum type="alphaLcPeriod"/>
            </a:pPr>
            <a:r>
              <a:rPr lang="en-GB" dirty="0" smtClean="0"/>
              <a:t>Do commit</a:t>
            </a:r>
          </a:p>
          <a:p>
            <a:pPr marL="457200" indent="-457200" algn="l">
              <a:buAutoNum type="alphaLcPeriod"/>
            </a:pPr>
            <a:r>
              <a:rPr lang="en-GB" dirty="0" smtClean="0"/>
              <a:t>Push them to Git repository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basic workflow of Git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Binary Large Object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BLOB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 smtClean="0"/>
              <a:t>$git </a:t>
            </a:r>
            <a:r>
              <a:rPr lang="en-GB" dirty="0" err="1" smtClean="0"/>
              <a:t>config</a:t>
            </a:r>
            <a:r>
              <a:rPr lang="en-GB" dirty="0" smtClean="0"/>
              <a:t>  --global user.name “</a:t>
            </a:r>
            <a:r>
              <a:rPr lang="en-GB" dirty="0" err="1" smtClean="0"/>
              <a:t>githubsebkun</a:t>
            </a:r>
            <a:r>
              <a:rPr lang="en-GB" dirty="0" smtClean="0"/>
              <a:t>”</a:t>
            </a:r>
          </a:p>
          <a:p>
            <a:pPr algn="l"/>
            <a:r>
              <a:rPr lang="en-GB" dirty="0" smtClean="0"/>
              <a:t>$git </a:t>
            </a:r>
            <a:r>
              <a:rPr lang="en-GB" dirty="0" err="1" smtClean="0"/>
              <a:t>confit</a:t>
            </a:r>
            <a:r>
              <a:rPr lang="en-GB" dirty="0" smtClean="0"/>
              <a:t>  --global </a:t>
            </a:r>
            <a:r>
              <a:rPr lang="en-GB" dirty="0" err="1" smtClean="0"/>
              <a:t>user.email</a:t>
            </a:r>
            <a:r>
              <a:rPr lang="en-GB" dirty="0" smtClean="0"/>
              <a:t>  “se@gmail.com”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start </a:t>
            </a:r>
            <a:r>
              <a:rPr lang="en-GB" dirty="0" err="1" smtClean="0"/>
              <a:t>github</a:t>
            </a:r>
            <a:r>
              <a:rPr lang="en-GB" dirty="0" smtClean="0"/>
              <a:t> in </a:t>
            </a:r>
            <a:r>
              <a:rPr lang="en-GB" dirty="0" err="1" smtClean="0"/>
              <a:t>github</a:t>
            </a:r>
            <a:r>
              <a:rPr lang="en-GB" dirty="0" smtClean="0"/>
              <a:t> shell?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Branches are used to create another line of development.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branches?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Clone operation creates the instance of the repository. Clone operation not only checks out the working copy, but it also mirrors the complete repository.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clone?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Pull operation copies the changes from a remote repository instance to a local one.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pull?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Push operation copies changes from a local repository instance to a remote 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push?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HEAD is a pointer, which always points to the latest commit in the branch. Whenever you make a commit, HEAD is updated with the latest commit.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Head?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US" dirty="0" err="1" smtClean="0"/>
              <a:t>git</a:t>
            </a:r>
            <a:r>
              <a:rPr lang="en-US" dirty="0" smtClean="0"/>
              <a:t> --version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find </a:t>
            </a:r>
            <a:r>
              <a:rPr lang="en-US" dirty="0" err="1" smtClean="0"/>
              <a:t>git</a:t>
            </a:r>
            <a:r>
              <a:rPr lang="en-US" dirty="0" smtClean="0"/>
              <a:t> version?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git </a:t>
            </a:r>
            <a:r>
              <a:rPr lang="en-GB" dirty="0" err="1" smtClean="0"/>
              <a:t>config</a:t>
            </a:r>
            <a:r>
              <a:rPr lang="en-GB" dirty="0" smtClean="0"/>
              <a:t> --global user.name "</a:t>
            </a:r>
            <a:r>
              <a:rPr lang="en-GB" dirty="0" err="1" smtClean="0"/>
              <a:t>githubsebkun</a:t>
            </a:r>
            <a:r>
              <a:rPr lang="en-GB" dirty="0" smtClean="0"/>
              <a:t>"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user name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No. Because entire file content is changed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If you entirely change any file, will it show in diff </a:t>
            </a:r>
            <a:r>
              <a:rPr lang="en-GB" smtClean="0"/>
              <a:t>command after add?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user.email</a:t>
            </a:r>
            <a:r>
              <a:rPr lang="en-GB" dirty="0" smtClean="0"/>
              <a:t> </a:t>
            </a:r>
            <a:r>
              <a:rPr lang="en-GB" smtClean="0"/>
              <a:t>“seb@gmail.com"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email</a:t>
            </a:r>
            <a:br>
              <a:rPr lang="en-US" dirty="0" smtClean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If we omit –m option. </a:t>
            </a:r>
            <a:r>
              <a:rPr lang="en-GB" smtClean="0"/>
              <a:t>Git will open a text editor where we can write multiline commit message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will happen if we omit –m in commit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$git clone </a:t>
            </a:r>
            <a:r>
              <a:rPr lang="en-GB" dirty="0" smtClean="0">
                <a:hlinkClick r:id="rId2"/>
              </a:rPr>
              <a:t>https://github.com/githubsebkun/pmsGithub.git</a:t>
            </a:r>
            <a:endParaRPr lang="en-GB" dirty="0" smtClean="0"/>
          </a:p>
          <a:p>
            <a:r>
              <a:rPr lang="en-GB" dirty="0" smtClean="0"/>
              <a:t>The part after git clone is copied from the git hub website</a:t>
            </a:r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git clone command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git diff</a:t>
            </a:r>
          </a:p>
          <a:p>
            <a:endParaRPr lang="en-GB" dirty="0" smtClean="0"/>
          </a:p>
          <a:p>
            <a:r>
              <a:rPr lang="en-GB" dirty="0" smtClean="0"/>
              <a:t>(should be done before commit)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 find differences in files what is the git command?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mv</a:t>
            </a:r>
            <a:r>
              <a:rPr lang="en-US" dirty="0" smtClean="0"/>
              <a:t> abc.txt xyz.txt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rename command in </a:t>
            </a:r>
            <a:r>
              <a:rPr lang="en-US" dirty="0" err="1" smtClean="0"/>
              <a:t>git</a:t>
            </a:r>
            <a:r>
              <a:rPr lang="en-US" dirty="0" smtClean="0"/>
              <a:t> is..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git</a:t>
            </a:r>
            <a:r>
              <a:rPr lang="en-US" dirty="0" smtClean="0"/>
              <a:t> bash move to the folder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“your comment”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make a folder into </a:t>
            </a:r>
            <a:r>
              <a:rPr lang="en-US" dirty="0" err="1" smtClean="0"/>
              <a:t>git</a:t>
            </a:r>
            <a:r>
              <a:rPr lang="en-US" dirty="0" smtClean="0"/>
              <a:t> repository?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 –am “your comment”</a:t>
            </a:r>
          </a:p>
          <a:p>
            <a:r>
              <a:rPr lang="en-US" dirty="0" smtClean="0"/>
              <a:t>Useful only when making a simple edit to files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commit a file without putting into staging area?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Take something from repository and make it your working copy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chekout</a:t>
            </a:r>
            <a:r>
              <a:rPr lang="en-US" smtClean="0"/>
              <a:t> –- index.html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chekout</a:t>
            </a:r>
            <a:r>
              <a:rPr lang="en-US" dirty="0" smtClean="0"/>
              <a:t> command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 HEAD filename.ext</a:t>
            </a:r>
          </a:p>
          <a:p>
            <a:r>
              <a:rPr lang="en-US" dirty="0" smtClean="0"/>
              <a:t>(then </a:t>
            </a:r>
            <a:r>
              <a:rPr lang="en-US" dirty="0" err="1" smtClean="0"/>
              <a:t>git</a:t>
            </a:r>
            <a:r>
              <a:rPr lang="en-US" dirty="0" smtClean="0"/>
              <a:t> checkout – filename.ext to reinstate file)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call back a file and remove from staging area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US" dirty="0" err="1" smtClean="0"/>
              <a:t>git</a:t>
            </a:r>
            <a:r>
              <a:rPr lang="en-US" dirty="0" smtClean="0"/>
              <a:t> checkout 89tTyq – faq.html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“undoing mistakes”</a:t>
            </a:r>
          </a:p>
          <a:p>
            <a:r>
              <a:rPr lang="en-US" dirty="0" smtClean="0"/>
              <a:t>(After </a:t>
            </a:r>
            <a:r>
              <a:rPr lang="en-US" dirty="0" err="1" smtClean="0"/>
              <a:t>chekout</a:t>
            </a:r>
            <a:r>
              <a:rPr lang="en-US" dirty="0" smtClean="0"/>
              <a:t> give first few letters from commit number or copy it and commit it)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get back files from previous commits?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Login to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 a repository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Come to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add </a:t>
            </a:r>
            <a:r>
              <a:rPr lang="en-US" dirty="0" err="1" smtClean="0"/>
              <a:t>githubsebkun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https://github.com/abc.git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remote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–u </a:t>
            </a:r>
            <a:r>
              <a:rPr lang="en-US" dirty="0" err="1" smtClean="0"/>
              <a:t>githubsebkun</a:t>
            </a:r>
            <a:r>
              <a:rPr lang="en-US" smtClean="0"/>
              <a:t> master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create a repository in </a:t>
            </a:r>
            <a:r>
              <a:rPr lang="en-US" dirty="0" err="1" smtClean="0"/>
              <a:t>github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Branches help to manage workflow. It is a core concept in Git. A branch is a new environment where you can work on new ideas without affecting master.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branch?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is a code hosting platform for version control and collaboration. It lets you and others work together on projects from anywhere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better definition of </a:t>
            </a:r>
            <a:r>
              <a:rPr lang="en-GB" dirty="0" err="1" smtClean="0"/>
              <a:t>Github</a:t>
            </a:r>
            <a:r>
              <a:rPr lang="en-GB" dirty="0" smtClean="0"/>
              <a:t>?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$vim README.md</a:t>
            </a:r>
          </a:p>
          <a:p>
            <a:r>
              <a:rPr lang="en-GB" dirty="0" smtClean="0"/>
              <a:t>Press </a:t>
            </a:r>
            <a:r>
              <a:rPr lang="en-GB" dirty="0" err="1" smtClean="0"/>
              <a:t>inser</a:t>
            </a:r>
            <a:r>
              <a:rPr lang="en-GB" dirty="0" smtClean="0"/>
              <a:t> or </a:t>
            </a:r>
            <a:r>
              <a:rPr lang="en-GB" dirty="0" err="1" smtClean="0"/>
              <a:t>i</a:t>
            </a:r>
            <a:r>
              <a:rPr lang="en-GB" dirty="0" smtClean="0"/>
              <a:t> for inserting text</a:t>
            </a:r>
          </a:p>
          <a:p>
            <a:r>
              <a:rPr lang="en-GB" dirty="0" smtClean="0"/>
              <a:t>Press esc to quit from insert mode</a:t>
            </a:r>
          </a:p>
          <a:p>
            <a:r>
              <a:rPr lang="en-GB" dirty="0" smtClean="0"/>
              <a:t>Press :x to save and quit or :q to quit without saving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Give a text editor command in </a:t>
            </a:r>
            <a:r>
              <a:rPr lang="en-GB" dirty="0" err="1" smtClean="0"/>
              <a:t>gitHub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master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Which is your default repository branch?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When you make a branch you are making a copy of master as at the time of making branch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happens when you make a branch</a:t>
            </a:r>
            <a:endParaRPr lang="en-GB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Pull Requests are the heart of collaboration on </a:t>
            </a:r>
            <a:r>
              <a:rPr lang="en-GB" dirty="0" err="1" smtClean="0"/>
              <a:t>GitHub</a:t>
            </a:r>
            <a:r>
              <a:rPr lang="en-GB" dirty="0" smtClean="0"/>
              <a:t>. When you open a </a:t>
            </a:r>
            <a:r>
              <a:rPr lang="en-GB" i="1" dirty="0" smtClean="0"/>
              <a:t>pull request</a:t>
            </a:r>
            <a:r>
              <a:rPr lang="en-GB" dirty="0" smtClean="0"/>
              <a:t>, you’re proposing your changes and requesting that someone review and pull in your contribution and merge them into their branch.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pull?</a:t>
            </a:r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git --version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check git version from a directory?</a:t>
            </a:r>
            <a:endParaRPr lang="en-GB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Go to directory</a:t>
            </a:r>
          </a:p>
          <a:p>
            <a:r>
              <a:rPr lang="en-GB" dirty="0" smtClean="0"/>
              <a:t>Type git </a:t>
            </a:r>
            <a:r>
              <a:rPr lang="en-GB" dirty="0" err="1" smtClean="0"/>
              <a:t>int</a:t>
            </a:r>
            <a:endParaRPr lang="en-GB" dirty="0" smtClean="0"/>
          </a:p>
          <a:p>
            <a:r>
              <a:rPr lang="en-GB" dirty="0" smtClean="0"/>
              <a:t>You can check it by typing git status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initialize a directory under git version control</a:t>
            </a:r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2465500"/>
          </a:xfrm>
        </p:spPr>
        <p:txBody>
          <a:bodyPr/>
          <a:lstStyle/>
          <a:p>
            <a:r>
              <a:rPr lang="en-GB" dirty="0" smtClean="0"/>
              <a:t>echo "# </a:t>
            </a:r>
            <a:r>
              <a:rPr lang="en-GB" dirty="0" err="1" smtClean="0"/>
              <a:t>pms</a:t>
            </a:r>
            <a:r>
              <a:rPr lang="en-GB" dirty="0" smtClean="0"/>
              <a:t>" &gt;&gt; README.md git init git add README.md git commit -m "first commit" git remote add origin https://github.com/githubsebkun/pms.git git push -u origin master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</a:t>
            </a:r>
            <a:r>
              <a:rPr lang="en-GB" smtClean="0"/>
              <a:t>to </a:t>
            </a:r>
            <a:r>
              <a:rPr lang="en-GB" b="1" dirty="0" smtClean="0"/>
              <a:t>create a new repository on the command line</a:t>
            </a:r>
            <a:br>
              <a:rPr lang="en-GB" b="1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Git init</a:t>
            </a:r>
          </a:p>
          <a:p>
            <a:r>
              <a:rPr lang="en-GB" dirty="0" smtClean="0"/>
              <a:t>Git add .</a:t>
            </a:r>
          </a:p>
          <a:p>
            <a:r>
              <a:rPr lang="en-GB" dirty="0" smtClean="0"/>
              <a:t>Git status</a:t>
            </a:r>
          </a:p>
          <a:p>
            <a:r>
              <a:rPr lang="en-GB" dirty="0" smtClean="0"/>
              <a:t>Git commit –m “first save...”</a:t>
            </a:r>
          </a:p>
          <a:p>
            <a:r>
              <a:rPr lang="en-GB" dirty="0" smtClean="0"/>
              <a:t>Git remote</a:t>
            </a:r>
          </a:p>
          <a:p>
            <a:r>
              <a:rPr lang="en-GB" dirty="0" smtClean="0"/>
              <a:t>Git push –u origin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Common four command in git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$git status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command to know the status in </a:t>
            </a:r>
            <a:r>
              <a:rPr lang="en-GB" dirty="0" err="1" smtClean="0"/>
              <a:t>gitHub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 copy contents of a repository to your desktop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git clone command?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tells what is modified and what is not modified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does git status do?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$git commit –m “this is modified to </a:t>
            </a:r>
            <a:r>
              <a:rPr lang="en-GB" dirty="0" err="1" smtClean="0"/>
              <a:t>accomodate</a:t>
            </a:r>
            <a:r>
              <a:rPr lang="en-GB" dirty="0" smtClean="0"/>
              <a:t>..”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commit with a message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touch</a:t>
            </a:r>
          </a:p>
          <a:p>
            <a:r>
              <a:rPr lang="en-GB" dirty="0" err="1" smtClean="0"/>
              <a:t>eg</a:t>
            </a:r>
            <a:r>
              <a:rPr lang="en-GB" dirty="0" smtClean="0"/>
              <a:t>. $touch sunny.txt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 create a new file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943</TotalTime>
  <Words>1003</Words>
  <Application>Microsoft Office PowerPoint</Application>
  <PresentationFormat>On-screen Show (4:3)</PresentationFormat>
  <Paragraphs>125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Paper</vt:lpstr>
      <vt:lpstr>Git Interview Questions</vt:lpstr>
      <vt:lpstr>How to start github in github shell?</vt:lpstr>
      <vt:lpstr>What is git clone command </vt:lpstr>
      <vt:lpstr>Give a text editor command in gitHub</vt:lpstr>
      <vt:lpstr>The command to know the status in gitHub</vt:lpstr>
      <vt:lpstr>What is a git clone command?</vt:lpstr>
      <vt:lpstr>What does git status do?</vt:lpstr>
      <vt:lpstr>How to commit with a message</vt:lpstr>
      <vt:lpstr>To create a new file</vt:lpstr>
      <vt:lpstr>How to add a file to track file?</vt:lpstr>
      <vt:lpstr>Three commands to take a file to remote repo</vt:lpstr>
      <vt:lpstr>What is Git?</vt:lpstr>
      <vt:lpstr>Who developed Git?</vt:lpstr>
      <vt:lpstr>What is VCS?</vt:lpstr>
      <vt:lpstr>DVCS vs CVCS </vt:lpstr>
      <vt:lpstr>What writes the core part of Git</vt:lpstr>
      <vt:lpstr>What is the security Git uses</vt:lpstr>
      <vt:lpstr>What is the basic workflow of Git</vt:lpstr>
      <vt:lpstr>What is BLOB </vt:lpstr>
      <vt:lpstr>What are branches?</vt:lpstr>
      <vt:lpstr>What is a clone?</vt:lpstr>
      <vt:lpstr>A pull?</vt:lpstr>
      <vt:lpstr>A push?</vt:lpstr>
      <vt:lpstr>A Head?</vt:lpstr>
      <vt:lpstr>How to find git version?</vt:lpstr>
      <vt:lpstr>Setting user name </vt:lpstr>
      <vt:lpstr>If you entirely change any file, will it show in diff command after add?</vt:lpstr>
      <vt:lpstr>Setting email </vt:lpstr>
      <vt:lpstr>What will happen if we omit –m in commit</vt:lpstr>
      <vt:lpstr>To find differences in files what is the git command? </vt:lpstr>
      <vt:lpstr>The rename command in git is..</vt:lpstr>
      <vt:lpstr>How to make a folder into git repository?</vt:lpstr>
      <vt:lpstr>How to commit a file without putting into staging area?</vt:lpstr>
      <vt:lpstr>What is chekout command</vt:lpstr>
      <vt:lpstr>To call back a file and remove from staging area</vt:lpstr>
      <vt:lpstr>How to get back files from previous commits?</vt:lpstr>
      <vt:lpstr>How to create a repository in github</vt:lpstr>
      <vt:lpstr>What is a branch?</vt:lpstr>
      <vt:lpstr>A better definition of Github?</vt:lpstr>
      <vt:lpstr>Which is your default repository branch?</vt:lpstr>
      <vt:lpstr>What happens when you make a branch</vt:lpstr>
      <vt:lpstr>What is a pull?</vt:lpstr>
      <vt:lpstr>How to check git version from a directory?</vt:lpstr>
      <vt:lpstr>How to initialize a directory under git version control</vt:lpstr>
      <vt:lpstr>How to create a new repository on the command line </vt:lpstr>
      <vt:lpstr>Common four command in git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Interview Questions</dc:title>
  <dc:creator>SINDHU and SUNNY</dc:creator>
  <cp:lastModifiedBy>SINDHU and SUNNY</cp:lastModifiedBy>
  <cp:revision>412</cp:revision>
  <dcterms:created xsi:type="dcterms:W3CDTF">2017-02-18T15:02:47Z</dcterms:created>
  <dcterms:modified xsi:type="dcterms:W3CDTF">2017-03-19T07:44:51Z</dcterms:modified>
</cp:coreProperties>
</file>