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7848-E164-44CD-888F-C98D40763B24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196E-6607-4EAC-AD69-6DE0228E2CF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Interview Questions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your biggest failure so far?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My greatest failure so far was sticking with my original college major past the point when </a:t>
            </a:r>
            <a:r>
              <a:rPr lang="en-GB" b="1" dirty="0" err="1" smtClean="0"/>
              <a:t>i</a:t>
            </a:r>
            <a:r>
              <a:rPr lang="en-GB" b="1" dirty="0" smtClean="0"/>
              <a:t> knew I wasn’t interested in it.  I graduated from the program I started ad I just didn’t feel good about it.  I had trouble getting a job and I ended up going back to school.  That delayed the start of my career by three years but I supported myself the whole time and now I love my career path.</a:t>
            </a:r>
          </a:p>
          <a:p>
            <a:pPr>
              <a:buNone/>
            </a:pPr>
            <a:endParaRPr lang="en-GB" b="1" dirty="0"/>
          </a:p>
          <a:p>
            <a:endParaRPr lang="en-GB" dirty="0" smtClean="0"/>
          </a:p>
          <a:p>
            <a:r>
              <a:rPr lang="en-GB" dirty="0" smtClean="0"/>
              <a:t>Everybody </a:t>
            </a:r>
            <a:r>
              <a:rPr lang="en-GB" dirty="0"/>
              <a:t>fails — in big and small ways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/>
              <a:t>It’s fine to celebrate success but it is more important to heed the lessons of failure</a:t>
            </a:r>
            <a:r>
              <a:rPr lang="en-GB" dirty="0" smtClean="0"/>
              <a:t>.” Bill Gates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Interview Questions</vt:lpstr>
      <vt:lpstr>What is your biggest failure so far?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SINDHU and SUNNY</dc:creator>
  <cp:lastModifiedBy>SINDHU and SUNNY</cp:lastModifiedBy>
  <cp:revision>31</cp:revision>
  <dcterms:created xsi:type="dcterms:W3CDTF">2017-03-27T08:53:13Z</dcterms:created>
  <dcterms:modified xsi:type="dcterms:W3CDTF">2017-03-27T09:25:23Z</dcterms:modified>
</cp:coreProperties>
</file>