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BA6FD-B11A-4EA8-A5C1-8E709AA6E4BD}" type="datetimeFigureOut">
              <a:rPr lang="en-GB" smtClean="0"/>
              <a:pPr/>
              <a:t>27/03/2017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9B76-49FE-4175-99AE-6C8E9D12C8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69B76-49FE-4175-99AE-6C8E9D12C83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C3A134-F1C3-464B-BF47-54DC2DE08F5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C3A134-F1C3-464B-BF47-54DC2DE08F52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videos by </a:t>
            </a:r>
            <a:r>
              <a:rPr lang="en-GB" dirty="0" err="1" smtClean="0"/>
              <a:t>Peggi</a:t>
            </a:r>
            <a:r>
              <a:rPr lang="en-GB" dirty="0" smtClean="0"/>
              <a:t> Fisher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say two </a:t>
            </a:r>
            <a:r>
              <a:rPr lang="en-GB" smtClean="0"/>
              <a:t>important Assertions?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AssertEquals</a:t>
            </a:r>
            <a:r>
              <a:rPr lang="en-GB" dirty="0" smtClean="0"/>
              <a:t>, </a:t>
            </a:r>
            <a:r>
              <a:rPr lang="en-GB" dirty="0" err="1" smtClean="0"/>
              <a:t>AssertFalse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as many as assertions you know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07920" cy="312293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assertArrayEquals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assertEquals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assertFalse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assertNotNull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assertNull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assertNotSame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assertSame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Code before the </a:t>
            </a:r>
            <a:r>
              <a:rPr lang="en-GB" dirty="0" err="1" smtClean="0"/>
              <a:t>junit</a:t>
            </a:r>
            <a:r>
              <a:rPr lang="en-GB" dirty="0" smtClean="0"/>
              <a:t> test suit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07920" cy="2546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 smtClean="0"/>
              <a:t>@</a:t>
            </a:r>
            <a:r>
              <a:rPr lang="en-GB" dirty="0" err="1" smtClean="0"/>
              <a:t>RunWith</a:t>
            </a:r>
            <a:r>
              <a:rPr lang="en-GB" dirty="0" smtClean="0"/>
              <a:t>(</a:t>
            </a:r>
            <a:r>
              <a:rPr lang="en-GB" dirty="0" err="1" smtClean="0"/>
              <a:t>Suite.class</a:t>
            </a:r>
            <a:r>
              <a:rPr lang="en-GB" dirty="0" smtClean="0"/>
              <a:t>)				</a:t>
            </a:r>
          </a:p>
          <a:p>
            <a:pPr algn="l"/>
            <a:r>
              <a:rPr lang="en-GB" dirty="0" smtClean="0"/>
              <a:t>@</a:t>
            </a:r>
            <a:r>
              <a:rPr lang="en-GB" dirty="0" err="1" smtClean="0"/>
              <a:t>Suite.SuiteClasses</a:t>
            </a:r>
            <a:r>
              <a:rPr lang="en-GB" dirty="0" smtClean="0"/>
              <a:t>({				</a:t>
            </a:r>
          </a:p>
          <a:p>
            <a:pPr algn="l"/>
            <a:r>
              <a:rPr lang="en-GB" dirty="0" smtClean="0"/>
              <a:t>  SuiteTest1.class,</a:t>
            </a:r>
          </a:p>
          <a:p>
            <a:pPr algn="l"/>
            <a:r>
              <a:rPr lang="en-GB" dirty="0" smtClean="0"/>
              <a:t>  SuiteTest2.class, </a:t>
            </a:r>
          </a:p>
          <a:p>
            <a:pPr algn="l"/>
            <a:r>
              <a:rPr lang="en-GB" dirty="0" smtClean="0"/>
              <a:t>  SuitTest3.class,</a:t>
            </a:r>
          </a:p>
          <a:p>
            <a:pPr algn="l"/>
            <a:r>
              <a:rPr lang="en-GB" dirty="0" smtClean="0"/>
              <a:t>})		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 UNIT TEST IN JUnit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RIGHT CLICK ON SRC PROGRAM</a:t>
            </a:r>
          </a:p>
          <a:p>
            <a:r>
              <a:rPr lang="en-GB" dirty="0" smtClean="0"/>
              <a:t>CHOOSE  TOOLS-&gt;CREATE UPDATE TEST-&gt;SAY OK</a:t>
            </a:r>
          </a:p>
          <a:p>
            <a:r>
              <a:rPr lang="en-GB" smtClean="0"/>
              <a:t>IT APPENDS THE WORD TEST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to create test function in </a:t>
            </a:r>
            <a:r>
              <a:rPr lang="en-US" dirty="0" err="1" smtClean="0"/>
              <a:t>intelliJ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3904" cy="3410968"/>
          </a:xfrm>
        </p:spPr>
        <p:txBody>
          <a:bodyPr>
            <a:normAutofit/>
          </a:bodyPr>
          <a:lstStyle/>
          <a:p>
            <a:r>
              <a:rPr lang="en-US" dirty="0" smtClean="0"/>
              <a:t>Go to java class name</a:t>
            </a:r>
          </a:p>
          <a:p>
            <a:r>
              <a:rPr lang="en-US" dirty="0" smtClean="0"/>
              <a:t>Press </a:t>
            </a:r>
            <a:r>
              <a:rPr lang="en-US" dirty="0" err="1" smtClean="0"/>
              <a:t>ctrl+enter</a:t>
            </a:r>
            <a:endParaRPr lang="en-US" dirty="0" smtClean="0"/>
          </a:p>
          <a:p>
            <a:r>
              <a:rPr lang="en-US" dirty="0" smtClean="0"/>
              <a:t>Choose create test</a:t>
            </a:r>
          </a:p>
          <a:p>
            <a:r>
              <a:rPr lang="en-US" dirty="0" smtClean="0"/>
              <a:t>Choose Junit4</a:t>
            </a:r>
          </a:p>
          <a:p>
            <a:r>
              <a:rPr lang="en-US" dirty="0" smtClean="0"/>
              <a:t>Choose fix</a:t>
            </a:r>
          </a:p>
          <a:p>
            <a:r>
              <a:rPr lang="en-US" dirty="0" smtClean="0"/>
              <a:t>Then go to test line and click + enter assert and add </a:t>
            </a:r>
            <a:r>
              <a:rPr lang="en-US" dirty="0" err="1" smtClean="0"/>
              <a:t>Junit</a:t>
            </a:r>
            <a:r>
              <a:rPr lang="en-US" dirty="0" smtClean="0"/>
              <a:t> library path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run a test from command 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70968"/>
            <a:ext cx="9540552" cy="398703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Make sure JUNIT_HOME system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variable set to folder where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junit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jar files are </a:t>
            </a:r>
          </a:p>
          <a:p>
            <a:pPr algn="l"/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D:\JUnit-example&gt;set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classpath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=%JUNIT_HOME%\junit-4.12.jar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D:\JUnit-example&gt;echo %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classpath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Calculator.java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-cp .;junit-4.12.jar CalculatorTest.java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D:\JUnit-example&gt;java -cp .;junit-4.12.jar;hamcrest-core-1.3.jar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org.junit.runner.JUnitCore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CalculatorTest</a:t>
            </a: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GB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 is primarily used to do ...?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Unit tests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Things to do before doing a </a:t>
            </a:r>
            <a:r>
              <a:rPr lang="en-GB" dirty="0" err="1" smtClean="0"/>
              <a:t>Junit</a:t>
            </a:r>
            <a:r>
              <a:rPr lang="en-GB" dirty="0" smtClean="0"/>
              <a:t> unit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Annotate a method with </a:t>
            </a:r>
            <a:r>
              <a:rPr lang="en-US" dirty="0" smtClean="0"/>
              <a:t>@Test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org.junit.Assert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Add assert statement to test program logic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set exceptions?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Specifically, we need to verify that the code throws the exceptions as we expect them to be thrown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an example of array index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 @Test(expected=</a:t>
            </a:r>
            <a:r>
              <a:rPr lang="en-GB" dirty="0" err="1" smtClean="0"/>
              <a:t>IndexOutOfBoundsException.class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public void </a:t>
            </a:r>
            <a:r>
              <a:rPr lang="en-GB" dirty="0" err="1" smtClean="0"/>
              <a:t>testSum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("sum");</a:t>
            </a:r>
          </a:p>
          <a:p>
            <a:r>
              <a:rPr lang="en-GB" dirty="0" smtClean="0"/>
              <a:t>        new </a:t>
            </a:r>
            <a:r>
              <a:rPr lang="en-GB" dirty="0" err="1" smtClean="0"/>
              <a:t>ArrayList</a:t>
            </a:r>
            <a:r>
              <a:rPr lang="en-GB" dirty="0" smtClean="0"/>
              <a:t>&lt;Object&gt;().get(0);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unit testing tool, which is an open source and automates testing process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an example of </a:t>
            </a:r>
            <a:r>
              <a:rPr lang="en-US" dirty="0" err="1" smtClean="0"/>
              <a:t>Arrithmetic</a:t>
            </a:r>
            <a:r>
              <a:rPr lang="en-US" dirty="0" smtClean="0"/>
              <a:t>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348880"/>
            <a:ext cx="8603456" cy="39150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@Test(expected = </a:t>
            </a:r>
            <a:r>
              <a:rPr lang="en-GB" dirty="0" err="1" smtClean="0"/>
              <a:t>ArithmeticException.class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public void </a:t>
            </a:r>
            <a:r>
              <a:rPr lang="en-GB" dirty="0" err="1" smtClean="0"/>
              <a:t>testDivide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("divide");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int</a:t>
            </a:r>
            <a:r>
              <a:rPr lang="en-GB" dirty="0" smtClean="0"/>
              <a:t> numerator = 0;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int</a:t>
            </a:r>
            <a:r>
              <a:rPr lang="en-GB" dirty="0" smtClean="0"/>
              <a:t> denominator = 0;</a:t>
            </a:r>
          </a:p>
          <a:p>
            <a:r>
              <a:rPr lang="en-GB" dirty="0" smtClean="0"/>
              <a:t>        numerator = 20;</a:t>
            </a:r>
          </a:p>
          <a:p>
            <a:r>
              <a:rPr lang="en-GB" dirty="0" smtClean="0"/>
              <a:t>        denominator = 0;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expResult</a:t>
            </a:r>
            <a:r>
              <a:rPr lang="en-GB" dirty="0" smtClean="0"/>
              <a:t> = numerator/denominator;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Ignore a test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135912" cy="23308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 @Ignore</a:t>
            </a:r>
          </a:p>
          <a:p>
            <a:pPr algn="l"/>
            <a:r>
              <a:rPr lang="en-GB" dirty="0" smtClean="0"/>
              <a:t>    @Test</a:t>
            </a:r>
          </a:p>
          <a:p>
            <a:pPr algn="l"/>
            <a:r>
              <a:rPr lang="en-GB" dirty="0" smtClean="0"/>
              <a:t>    public void </a:t>
            </a:r>
            <a:r>
              <a:rPr lang="en-GB" dirty="0" err="1" smtClean="0"/>
              <a:t>testMain</a:t>
            </a:r>
            <a:r>
              <a:rPr lang="en-GB" dirty="0" smtClean="0"/>
              <a:t>() {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("main");</a:t>
            </a:r>
          </a:p>
          <a:p>
            <a:pPr algn="l"/>
            <a:r>
              <a:rPr lang="en-GB" dirty="0" smtClean="0"/>
              <a:t>        String[] </a:t>
            </a:r>
            <a:r>
              <a:rPr lang="en-GB" dirty="0" err="1" smtClean="0"/>
              <a:t>args</a:t>
            </a:r>
            <a:r>
              <a:rPr lang="en-GB" dirty="0" smtClean="0"/>
              <a:t> = null;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Calculator.main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you give an optional message in @Ignore parameter?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4109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 @Ignore(“This method is ignored)</a:t>
            </a:r>
          </a:p>
          <a:p>
            <a:pPr algn="l"/>
            <a:r>
              <a:rPr lang="en-GB" dirty="0" smtClean="0"/>
              <a:t>    @Test</a:t>
            </a:r>
          </a:p>
          <a:p>
            <a:pPr algn="l"/>
            <a:r>
              <a:rPr lang="en-GB" dirty="0" smtClean="0"/>
              <a:t>    public void </a:t>
            </a:r>
            <a:r>
              <a:rPr lang="en-GB" dirty="0" err="1" smtClean="0"/>
              <a:t>testMain</a:t>
            </a:r>
            <a:r>
              <a:rPr lang="en-GB" dirty="0" smtClean="0"/>
              <a:t>() {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("main");</a:t>
            </a:r>
          </a:p>
          <a:p>
            <a:pPr algn="l"/>
            <a:r>
              <a:rPr lang="en-GB" dirty="0" smtClean="0"/>
              <a:t>        String[] </a:t>
            </a:r>
            <a:r>
              <a:rPr lang="en-GB" dirty="0" err="1" smtClean="0"/>
              <a:t>args</a:t>
            </a:r>
            <a:r>
              <a:rPr lang="en-GB" dirty="0" smtClean="0"/>
              <a:t> = null;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Calculator.main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(you can see results in windows-&gt;output window)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five steps that you need to follow to create a parameterized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892480" cy="4131048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The first one is to annotate the test class with @Run (value =parameterized . </a:t>
            </a:r>
            <a:r>
              <a:rPr lang="en-GB" sz="2400" smtClean="0"/>
              <a:t>class)</a:t>
            </a:r>
            <a:endParaRPr lang="en-GB" sz="2400" dirty="0" smtClean="0"/>
          </a:p>
          <a:p>
            <a:pPr algn="l"/>
            <a:r>
              <a:rPr lang="en-GB" sz="2400" dirty="0" smtClean="0"/>
              <a:t>Step two is to create a public static method that's annotated with @parameters.</a:t>
            </a:r>
          </a:p>
          <a:p>
            <a:pPr algn="l"/>
            <a:r>
              <a:rPr lang="en-GB" sz="2400" dirty="0" smtClean="0"/>
              <a:t>Finally, the last step is to create your test method.</a:t>
            </a:r>
            <a:endParaRPr lang="en-GB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Say a feature added on JUnit4?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Added </a:t>
            </a:r>
            <a:r>
              <a:rPr lang="en-US" dirty="0" err="1" smtClean="0"/>
              <a:t>parameterised</a:t>
            </a:r>
            <a:r>
              <a:rPr lang="en-US" dirty="0" smtClean="0"/>
              <a:t> tests</a:t>
            </a:r>
          </a:p>
          <a:p>
            <a:r>
              <a:rPr lang="en-GB" dirty="0" smtClean="0"/>
              <a:t>It makes testing multiple test cases a lot easier.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JUnit part of java library?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it is a third party library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examples 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Java videos by </a:t>
            </a:r>
            <a:r>
              <a:rPr lang="en-GB" dirty="0" err="1" smtClean="0"/>
              <a:t>pintu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use of a constructor within a </a:t>
            </a:r>
            <a:r>
              <a:rPr lang="en-GB" dirty="0" err="1" smtClean="0"/>
              <a:t>Junit</a:t>
            </a:r>
            <a:r>
              <a:rPr lang="en-GB" dirty="0" smtClean="0"/>
              <a:t> test case?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That constructor will run as many times as @</a:t>
            </a:r>
            <a:r>
              <a:rPr lang="en-GB" smtClean="0"/>
              <a:t>Testcases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JUnit is a Java library used for unit testing. It provides automated testing and validation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JUnit does not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Integration testing and performance testing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download JUnit Jar files?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2"/>
              </a:rPr>
              <a:t>www.junit.org</a:t>
            </a:r>
            <a:endParaRPr lang="en-GB" dirty="0" smtClean="0"/>
          </a:p>
          <a:p>
            <a:r>
              <a:rPr lang="en-GB" dirty="0" smtClean="0"/>
              <a:t>Go to download</a:t>
            </a:r>
          </a:p>
          <a:p>
            <a:r>
              <a:rPr lang="en-GB" dirty="0" smtClean="0"/>
              <a:t>Click download Junit.jar</a:t>
            </a:r>
          </a:p>
          <a:p>
            <a:r>
              <a:rPr lang="en-GB" dirty="0" smtClean="0"/>
              <a:t>Go to JUnit 4.12 and download jar</a:t>
            </a:r>
          </a:p>
          <a:p>
            <a:r>
              <a:rPr lang="en-GB" dirty="0" smtClean="0"/>
              <a:t>When asked of risk by computer, say keep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can you use assertions in </a:t>
            </a:r>
            <a:r>
              <a:rPr lang="en-GB" dirty="0" err="1" smtClean="0"/>
              <a:t>Junit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Arrays</a:t>
            </a:r>
          </a:p>
          <a:p>
            <a:r>
              <a:rPr lang="en-GB" smtClean="0"/>
              <a:t>Single </a:t>
            </a:r>
            <a:r>
              <a:rPr lang="en-GB" dirty="0" smtClean="0"/>
              <a:t>Values</a:t>
            </a:r>
          </a:p>
          <a:p>
            <a:r>
              <a:rPr lang="en-GB" dirty="0" smtClean="0"/>
              <a:t>Objects</a:t>
            </a:r>
          </a:p>
          <a:p>
            <a:r>
              <a:rPr lang="en-GB" dirty="0" smtClean="0"/>
              <a:t>Null Values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JUnit part of java library?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No,it</a:t>
            </a:r>
            <a:r>
              <a:rPr lang="en-GB" dirty="0" smtClean="0"/>
              <a:t> is not part of Java standard library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JUnit  provide overloaded Assertion methods?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Parameter Order in JUnit?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Parameter order(expected value, actual value)</a:t>
            </a:r>
          </a:p>
          <a:p>
            <a:r>
              <a:rPr lang="en-GB" dirty="0" smtClean="0"/>
              <a:t>A string message also can be added as parameter value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2425</TotalTime>
  <Words>616</Words>
  <Application>Microsoft Office PowerPoint</Application>
  <PresentationFormat>On-screen Show (4:3)</PresentationFormat>
  <Paragraphs>116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JUnit</vt:lpstr>
      <vt:lpstr>What is Junit</vt:lpstr>
      <vt:lpstr>What is JUnit</vt:lpstr>
      <vt:lpstr>What does JUnit does not do?</vt:lpstr>
      <vt:lpstr>Where do you download JUnit Jar files?</vt:lpstr>
      <vt:lpstr>Where can you use assertions in Junit?</vt:lpstr>
      <vt:lpstr>Is JUnit part of java library?</vt:lpstr>
      <vt:lpstr>Does JUnit  provide overloaded Assertion methods?</vt:lpstr>
      <vt:lpstr>What is the Parameter Order in JUnit?</vt:lpstr>
      <vt:lpstr>Can you say two important Assertions?</vt:lpstr>
      <vt:lpstr>Tell as many as assertions you know</vt:lpstr>
      <vt:lpstr>Code before the junit test suit</vt:lpstr>
      <vt:lpstr>HOW TO ADD A UNIT TEST IN JUnit ?</vt:lpstr>
      <vt:lpstr>Command to create test function in intelliJ?</vt:lpstr>
      <vt:lpstr>How to run a test from command line?</vt:lpstr>
      <vt:lpstr>JUnit is primarily used to do ...?</vt:lpstr>
      <vt:lpstr>Things to do before doing a Junit unit test?</vt:lpstr>
      <vt:lpstr>Why do we set exceptions?</vt:lpstr>
      <vt:lpstr>Give an example of array index exception?</vt:lpstr>
      <vt:lpstr>Give an example of Arrithmetic Exception?</vt:lpstr>
      <vt:lpstr>How to Ignore a test method</vt:lpstr>
      <vt:lpstr>Can you give an optional message in @Ignore parameter?</vt:lpstr>
      <vt:lpstr>What are five steps that you need to follow to create a parameterized test?</vt:lpstr>
      <vt:lpstr>Say a feature added on JUnit4?</vt:lpstr>
      <vt:lpstr>Is JUnit part of java library?</vt:lpstr>
      <vt:lpstr>More examples on </vt:lpstr>
      <vt:lpstr>What is the use of a constructor within a Junit test case?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SINDHU and SUNNY</dc:creator>
  <cp:lastModifiedBy>SINDHU and SUNNY</cp:lastModifiedBy>
  <cp:revision>811</cp:revision>
  <dcterms:created xsi:type="dcterms:W3CDTF">2017-02-28T17:53:19Z</dcterms:created>
  <dcterms:modified xsi:type="dcterms:W3CDTF">2017-03-27T14:40:56Z</dcterms:modified>
</cp:coreProperties>
</file>