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04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D75D-1AFB-42D5-8F67-5B732B6E6BCC}" type="datetimeFigureOut">
              <a:rPr lang="en-GB" smtClean="0"/>
              <a:pPr/>
              <a:t>27/03/2017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3467B-021B-49A6-BF1B-810F1712048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3467B-021B-49A6-BF1B-810F17120488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3/27/2017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Oraganize</a:t>
            </a:r>
            <a:r>
              <a:rPr lang="en-US" dirty="0" smtClean="0"/>
              <a:t> codes in </a:t>
            </a:r>
            <a:r>
              <a:rPr lang="en-US" dirty="0" err="1" smtClean="0"/>
              <a:t>Ecliplse</a:t>
            </a:r>
            <a:r>
              <a:rPr lang="en-US" dirty="0" smtClean="0"/>
              <a:t> 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Ctrl A</a:t>
            </a:r>
          </a:p>
          <a:p>
            <a:r>
              <a:rPr lang="en-US" dirty="0" smtClean="0"/>
              <a:t>Ctrl +!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Packages allow us to__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Organize classes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import multiple classes within same package?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import models.*;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Can a class in one package see classes in another package?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No, unless package name is imported at top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does import classes do at the top of a function?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just tells compiler that, it should go and check inside  the </a:t>
            </a:r>
            <a:r>
              <a:rPr lang="en-GB" dirty="0" err="1" smtClean="0"/>
              <a:t>package.class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internal way to tell Eclipse IDE to go and check explicit versions of import?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Ctrl+shift</a:t>
            </a:r>
            <a:r>
              <a:rPr lang="en-GB" dirty="0" smtClean="0"/>
              <a:t>+ O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unique way of naming packages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com.lendingpairprogrammers.lendinglibrary.ui</a:t>
            </a:r>
            <a:endParaRPr lang="en-GB" dirty="0" smtClean="0"/>
          </a:p>
          <a:p>
            <a:r>
              <a:rPr lang="en-GB" dirty="0" err="1" smtClean="0"/>
              <a:t>com.lendingpairprogrammers.lendinglibrary.model</a:t>
            </a:r>
            <a:endParaRPr lang="en-GB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Give example of a primitive data type in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int</a:t>
            </a:r>
            <a:r>
              <a:rPr lang="en-GB" dirty="0" smtClean="0"/>
              <a:t>,</a:t>
            </a:r>
          </a:p>
          <a:p>
            <a:r>
              <a:rPr lang="en-GB" dirty="0" smtClean="0"/>
              <a:t>We use primitive types to building them into more complex types such as book, customer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package imported for free in java 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Java.lang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 general purpose package in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Java.util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Difference between java and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Php</a:t>
            </a:r>
            <a:r>
              <a:rPr lang="en-GB" dirty="0" smtClean="0"/>
              <a:t> and </a:t>
            </a:r>
            <a:r>
              <a:rPr lang="en-GB" dirty="0" err="1" smtClean="0"/>
              <a:t>javaScript</a:t>
            </a:r>
            <a:r>
              <a:rPr lang="en-GB" dirty="0" smtClean="0"/>
              <a:t> are run by interpreter where as Java needs a compiler. Java is compiled and </a:t>
            </a:r>
            <a:r>
              <a:rPr lang="en-GB" dirty="0" err="1" smtClean="0"/>
              <a:t>interpretted</a:t>
            </a:r>
            <a:r>
              <a:rPr lang="en-GB" dirty="0" smtClean="0"/>
              <a:t> to a machine language by JVM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make java prompt for packages in eclipse IDE?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Type them and press ctrl and space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simple date package download 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0726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 smtClean="0"/>
              <a:t>Date today= </a:t>
            </a:r>
            <a:r>
              <a:rPr lang="en-GB" b="1" dirty="0" smtClean="0"/>
              <a:t>new Date();</a:t>
            </a:r>
          </a:p>
          <a:p>
            <a:pPr algn="l"/>
            <a:r>
              <a:rPr lang="en-GB" dirty="0" smtClean="0"/>
              <a:t> </a:t>
            </a: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(today);</a:t>
            </a:r>
          </a:p>
          <a:p>
            <a:pPr algn="l"/>
            <a:r>
              <a:rPr lang="en-GB" dirty="0" smtClean="0"/>
              <a:t> </a:t>
            </a:r>
            <a:r>
              <a:rPr lang="en-GB" dirty="0" err="1" smtClean="0"/>
              <a:t>SimpleDateFormat</a:t>
            </a:r>
            <a:r>
              <a:rPr lang="en-GB" dirty="0" smtClean="0"/>
              <a:t> </a:t>
            </a:r>
            <a:r>
              <a:rPr lang="en-GB" dirty="0" err="1" smtClean="0"/>
              <a:t>sdf</a:t>
            </a:r>
            <a:r>
              <a:rPr lang="en-GB" dirty="0" smtClean="0"/>
              <a:t>=</a:t>
            </a:r>
            <a:r>
              <a:rPr lang="en-GB" b="1" dirty="0" smtClean="0"/>
              <a:t>new </a:t>
            </a:r>
            <a:r>
              <a:rPr lang="en-GB" b="1" dirty="0" err="1" smtClean="0"/>
              <a:t>SimpleDateFormat</a:t>
            </a:r>
            <a:r>
              <a:rPr lang="en-GB" b="1" dirty="0" smtClean="0"/>
              <a:t>("</a:t>
            </a:r>
            <a:r>
              <a:rPr lang="en-GB" b="1" dirty="0" err="1" smtClean="0"/>
              <a:t>yyyy</a:t>
            </a:r>
            <a:r>
              <a:rPr lang="en-GB" b="1" dirty="0" smtClean="0"/>
              <a:t>-MM-</a:t>
            </a:r>
            <a:r>
              <a:rPr lang="en-GB" b="1" dirty="0" err="1" smtClean="0"/>
              <a:t>dd</a:t>
            </a:r>
            <a:r>
              <a:rPr lang="en-GB" b="1" dirty="0" smtClean="0"/>
              <a:t>");</a:t>
            </a:r>
          </a:p>
          <a:p>
            <a:pPr algn="l"/>
            <a:r>
              <a:rPr lang="en-GB" dirty="0" smtClean="0"/>
              <a:t> </a:t>
            </a: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</a:t>
            </a:r>
            <a:r>
              <a:rPr lang="en-GB" b="1" i="1" dirty="0" err="1" smtClean="0"/>
              <a:t>sdf.format</a:t>
            </a:r>
            <a:r>
              <a:rPr lang="en-GB" b="1" i="1" dirty="0" smtClean="0"/>
              <a:t>(today));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date format to show month name in half or full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6106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err="1" smtClean="0"/>
              <a:t>SimpleDateFormat</a:t>
            </a:r>
            <a:r>
              <a:rPr lang="en-GB" dirty="0" smtClean="0"/>
              <a:t> </a:t>
            </a:r>
            <a:r>
              <a:rPr lang="en-GB" dirty="0" err="1" smtClean="0"/>
              <a:t>sdf</a:t>
            </a:r>
            <a:r>
              <a:rPr lang="en-GB" dirty="0" smtClean="0"/>
              <a:t>=</a:t>
            </a:r>
            <a:r>
              <a:rPr lang="en-GB" b="1" dirty="0" smtClean="0"/>
              <a:t>new </a:t>
            </a:r>
            <a:r>
              <a:rPr lang="en-GB" b="1" dirty="0" err="1" smtClean="0"/>
              <a:t>SimpleDateFormat</a:t>
            </a:r>
            <a:r>
              <a:rPr lang="en-GB" b="1" dirty="0" smtClean="0"/>
              <a:t>("MM");</a:t>
            </a:r>
          </a:p>
          <a:p>
            <a:pPr algn="l"/>
            <a:r>
              <a:rPr lang="en-GB" dirty="0" smtClean="0"/>
              <a:t> </a:t>
            </a: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</a:t>
            </a:r>
            <a:r>
              <a:rPr lang="en-GB" b="1" i="1" dirty="0" err="1" smtClean="0"/>
              <a:t>sdf.format</a:t>
            </a:r>
            <a:r>
              <a:rPr lang="en-GB" b="1" i="1" dirty="0" smtClean="0"/>
              <a:t>(today))  //-&gt;Sep</a:t>
            </a:r>
          </a:p>
          <a:p>
            <a:pPr algn="l"/>
            <a:r>
              <a:rPr lang="en-GB" dirty="0" err="1" smtClean="0"/>
              <a:t>SimpleDateFormat</a:t>
            </a:r>
            <a:r>
              <a:rPr lang="en-GB" dirty="0" smtClean="0"/>
              <a:t> </a:t>
            </a:r>
            <a:r>
              <a:rPr lang="en-GB" dirty="0" err="1" smtClean="0"/>
              <a:t>sdf</a:t>
            </a:r>
            <a:r>
              <a:rPr lang="en-GB" dirty="0" smtClean="0"/>
              <a:t>=</a:t>
            </a:r>
            <a:r>
              <a:rPr lang="en-GB" b="1" dirty="0" smtClean="0"/>
              <a:t>new </a:t>
            </a:r>
            <a:r>
              <a:rPr lang="en-GB" b="1" dirty="0" err="1" smtClean="0"/>
              <a:t>SimpleDateFormat</a:t>
            </a:r>
            <a:r>
              <a:rPr lang="en-GB" b="1" dirty="0" smtClean="0"/>
              <a:t>("MMMM"); //-&gt;September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will you see java docs in full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dirty="0" smtClean="0"/>
              <a:t>Google  for </a:t>
            </a:r>
            <a:r>
              <a:rPr lang="en-GB" dirty="0" err="1" smtClean="0"/>
              <a:t>javadocs</a:t>
            </a:r>
            <a:r>
              <a:rPr lang="en-GB" dirty="0" smtClean="0"/>
              <a:t> version 7</a:t>
            </a:r>
          </a:p>
          <a:p>
            <a:pPr algn="l"/>
            <a:r>
              <a:rPr lang="en-GB" dirty="0" smtClean="0">
                <a:hlinkClick r:id="rId2"/>
              </a:rPr>
              <a:t>https://docs.oracle.com/javase/7/docs/api/</a:t>
            </a:r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Click on packages 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Java.text</a:t>
            </a:r>
            <a:endParaRPr lang="en-GB" dirty="0" smtClean="0"/>
          </a:p>
          <a:p>
            <a:pPr algn="l"/>
            <a:r>
              <a:rPr lang="en-GB" dirty="0" smtClean="0"/>
              <a:t>Click on classes 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SimpleDateFormat</a:t>
            </a:r>
            <a:endParaRPr lang="en-GB" dirty="0" smtClean="0"/>
          </a:p>
          <a:p>
            <a:pPr algn="l"/>
            <a:r>
              <a:rPr lang="en-GB" dirty="0" smtClean="0"/>
              <a:t>And see </a:t>
            </a:r>
            <a:r>
              <a:rPr lang="en-GB" dirty="0" err="1" smtClean="0"/>
              <a:t>tjhe</a:t>
            </a:r>
            <a:r>
              <a:rPr lang="en-GB" dirty="0" smtClean="0"/>
              <a:t> details on right 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bring java package 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Ctrl + shift+ O</a:t>
            </a:r>
          </a:p>
          <a:p>
            <a:r>
              <a:rPr lang="en-US" dirty="0" smtClean="0"/>
              <a:t>It is a tidy up command as well to remove any unused imports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prompt data entry in Eclipse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Ctrl </a:t>
            </a:r>
            <a:r>
              <a:rPr lang="en-US" smtClean="0"/>
              <a:t>+ Space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Write an instance to print in local currency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dirty="0" smtClean="0"/>
              <a:t>Double </a:t>
            </a:r>
            <a:r>
              <a:rPr lang="en-GB" dirty="0" err="1" smtClean="0"/>
              <a:t>dubleNum</a:t>
            </a:r>
            <a:r>
              <a:rPr lang="en-GB" dirty="0" smtClean="0"/>
              <a:t>=12.34567;</a:t>
            </a:r>
          </a:p>
          <a:p>
            <a:pPr algn="l"/>
            <a:r>
              <a:rPr lang="en-GB" dirty="0" err="1" smtClean="0"/>
              <a:t>NumberFormat</a:t>
            </a:r>
            <a:r>
              <a:rPr lang="en-GB" dirty="0" smtClean="0"/>
              <a:t> </a:t>
            </a:r>
            <a:r>
              <a:rPr lang="en-GB" dirty="0" err="1" smtClean="0"/>
              <a:t>nf</a:t>
            </a:r>
            <a:r>
              <a:rPr lang="en-GB" dirty="0" smtClean="0"/>
              <a:t>= </a:t>
            </a:r>
            <a:r>
              <a:rPr lang="en-GB" dirty="0" err="1" smtClean="0"/>
              <a:t>NumberFormat.</a:t>
            </a:r>
            <a:r>
              <a:rPr lang="en-GB" i="1" dirty="0" err="1" smtClean="0"/>
              <a:t>getCurrencyInstance</a:t>
            </a:r>
            <a:r>
              <a:rPr lang="en-GB" i="1" dirty="0" smtClean="0"/>
              <a:t>(</a:t>
            </a:r>
            <a:r>
              <a:rPr lang="en-GB" i="1" dirty="0" err="1" smtClean="0"/>
              <a:t>Locale.</a:t>
            </a:r>
            <a:r>
              <a:rPr lang="en-GB" b="1" i="1" dirty="0" err="1" smtClean="0"/>
              <a:t>FRANCE</a:t>
            </a:r>
            <a:r>
              <a:rPr lang="en-GB" b="1" i="1" dirty="0" smtClean="0"/>
              <a:t>);</a:t>
            </a:r>
          </a:p>
          <a:p>
            <a:pPr algn="l"/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</a:t>
            </a:r>
            <a:r>
              <a:rPr lang="en-GB" b="1" i="1" dirty="0" err="1" smtClean="0"/>
              <a:t>nf.format</a:t>
            </a:r>
            <a:r>
              <a:rPr lang="en-GB" b="1" i="1" dirty="0" smtClean="0"/>
              <a:t>(</a:t>
            </a:r>
            <a:r>
              <a:rPr lang="en-GB" b="1" i="1" dirty="0" err="1" smtClean="0"/>
              <a:t>dubleNum</a:t>
            </a:r>
            <a:r>
              <a:rPr lang="en-GB" b="1" i="1" dirty="0" smtClean="0"/>
              <a:t>));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When doubts in Java what would you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Refer to java docs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does the Garbage Collection?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JVM Garbage collection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Objects get created in memory?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Heap and reference to your variable are stored as local variable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 you need to develop and run Java programs?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 need JVM and JDK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When does the local variable get destroyed?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we exit the code block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When does an object become Orphan?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the local variable gets destroyed which was referring to this object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Garbage collection in Java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Every so often it checks the memory and destroy the objects that are no longer needed.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we do the Garbage collection?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It is done by Java Virtual Machine.  But JVM can be tuned.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new Object is created every time the </a:t>
            </a:r>
            <a:r>
              <a:rPr lang="en-GB" dirty="0" err="1" smtClean="0"/>
              <a:t>concat</a:t>
            </a:r>
            <a:r>
              <a:rPr lang="en-GB" dirty="0" smtClean="0"/>
              <a:t> method is run.  True or false?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True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relation between Garbage collection and a not clean code?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more the overhead of Garbage collection, the slower the program.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an immutable object in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dirty="0" smtClean="0"/>
              <a:t>in </a:t>
            </a:r>
            <a:r>
              <a:rPr lang="en-GB" b="1" dirty="0" smtClean="0"/>
              <a:t>Java</a:t>
            </a:r>
            <a:r>
              <a:rPr lang="en-GB" dirty="0" smtClean="0"/>
              <a:t>, </a:t>
            </a:r>
            <a:r>
              <a:rPr lang="en-GB" b="1" dirty="0" err="1" smtClean="0"/>
              <a:t>java</a:t>
            </a:r>
            <a:r>
              <a:rPr lang="en-GB" dirty="0" err="1" smtClean="0"/>
              <a:t>.lang.String</a:t>
            </a:r>
            <a:r>
              <a:rPr lang="en-GB" dirty="0" smtClean="0"/>
              <a:t> is an </a:t>
            </a:r>
            <a:r>
              <a:rPr lang="en-GB" b="1" dirty="0" smtClean="0"/>
              <a:t>immutable object</a:t>
            </a:r>
            <a:r>
              <a:rPr lang="en-GB" dirty="0" smtClean="0"/>
              <a:t> (it cannot be changed once it's created) and </a:t>
            </a:r>
            <a:r>
              <a:rPr lang="en-GB" b="1" dirty="0" err="1" smtClean="0"/>
              <a:t>java</a:t>
            </a:r>
            <a:r>
              <a:rPr lang="en-GB" dirty="0" err="1" smtClean="0"/>
              <a:t>.lang.StringBuilder</a:t>
            </a:r>
            <a:r>
              <a:rPr lang="en-GB" dirty="0" smtClean="0"/>
              <a:t> is a mutable </a:t>
            </a:r>
            <a:r>
              <a:rPr lang="en-GB" b="1" dirty="0" smtClean="0"/>
              <a:t>object</a:t>
            </a:r>
            <a:r>
              <a:rPr lang="en-GB" dirty="0" smtClean="0"/>
              <a:t> because it can be changed without creating a new instance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main use of inheritance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Code sharing</a:t>
            </a:r>
          </a:p>
          <a:p>
            <a:pPr algn="l"/>
            <a:r>
              <a:rPr lang="en-GB" dirty="0" smtClean="0"/>
              <a:t>A class can inherit from another class </a:t>
            </a:r>
          </a:p>
          <a:p>
            <a:pPr algn="l"/>
            <a:r>
              <a:rPr lang="en-GB" dirty="0" smtClean="0"/>
              <a:t>A child  can inherit  everything from parent and add to it.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find the fields in a function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CTRl</a:t>
            </a:r>
            <a:r>
              <a:rPr lang="en-GB" dirty="0" smtClean="0"/>
              <a:t> + SHIFT + space bar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child class ignore the parent methods? How?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Yes.  By method overrides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 editions of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SE-Standard Edition</a:t>
            </a:r>
          </a:p>
          <a:p>
            <a:r>
              <a:rPr lang="en-GB" dirty="0" smtClean="0"/>
              <a:t>EE- Enterprise Edition</a:t>
            </a:r>
          </a:p>
          <a:p>
            <a:r>
              <a:rPr lang="en-GB" dirty="0" smtClean="0"/>
              <a:t>ME-Micro Edition</a:t>
            </a:r>
          </a:p>
          <a:p>
            <a:r>
              <a:rPr lang="en-GB" smtClean="0"/>
              <a:t>JRE=JVM-Java runtime Edition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abstract methods?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When parents decide that, children should override certain parents methods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 accidentally avoid declaration of a virtual class what do you do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Make it abstract</a:t>
            </a:r>
          </a:p>
          <a:p>
            <a:r>
              <a:rPr lang="en-GB" b="1" dirty="0" smtClean="0"/>
              <a:t>public abstract class Material {</a:t>
            </a:r>
          </a:p>
          <a:p>
            <a:r>
              <a:rPr lang="en-GB" b="1" dirty="0" smtClean="0"/>
              <a:t>private </a:t>
            </a:r>
            <a:r>
              <a:rPr lang="en-GB" b="1" dirty="0" err="1" smtClean="0"/>
              <a:t>int</a:t>
            </a:r>
            <a:r>
              <a:rPr lang="en-GB" b="1" dirty="0" smtClean="0"/>
              <a:t> id;</a:t>
            </a:r>
          </a:p>
          <a:p>
            <a:r>
              <a:rPr lang="en-GB" b="1" dirty="0" smtClean="0"/>
              <a:t>private String title;</a:t>
            </a:r>
          </a:p>
          <a:p>
            <a:r>
              <a:rPr lang="en-GB" b="1" dirty="0" smtClean="0"/>
              <a:t>private String </a:t>
            </a:r>
            <a:r>
              <a:rPr lang="en-GB" b="1" u="sng" dirty="0" smtClean="0"/>
              <a:t>branch;</a:t>
            </a:r>
          </a:p>
          <a:p>
            <a:r>
              <a:rPr lang="en-GB" b="1" smtClean="0"/>
              <a:t>private Customer borrower;</a:t>
            </a:r>
            <a:r>
              <a:rPr lang="en-GB" smtClean="0"/>
              <a:t> </a:t>
            </a:r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 you override a method in child?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7032" cy="308078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Use super</a:t>
            </a:r>
          </a:p>
          <a:p>
            <a:r>
              <a:rPr lang="en-GB" b="1" dirty="0" smtClean="0"/>
              <a:t>public </a:t>
            </a:r>
            <a:r>
              <a:rPr lang="en-GB" b="1" dirty="0" err="1" smtClean="0"/>
              <a:t>boolean</a:t>
            </a:r>
            <a:r>
              <a:rPr lang="en-GB" b="1" dirty="0" smtClean="0"/>
              <a:t> lend(Customer </a:t>
            </a:r>
            <a:r>
              <a:rPr lang="en-GB" b="1" dirty="0" err="1" smtClean="0"/>
              <a:t>customer</a:t>
            </a:r>
            <a:r>
              <a:rPr lang="en-GB" b="1" dirty="0" smtClean="0"/>
              <a:t>){</a:t>
            </a:r>
          </a:p>
          <a:p>
            <a:r>
              <a:rPr lang="en-GB" b="1" dirty="0" smtClean="0"/>
              <a:t>if(</a:t>
            </a:r>
            <a:r>
              <a:rPr lang="en-GB" b="1" dirty="0" err="1" smtClean="0"/>
              <a:t>licenced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{</a:t>
            </a:r>
          </a:p>
          <a:p>
            <a:r>
              <a:rPr lang="en-GB" b="1" dirty="0" smtClean="0"/>
              <a:t>return </a:t>
            </a:r>
            <a:r>
              <a:rPr lang="en-GB" b="1" dirty="0" err="1" smtClean="0"/>
              <a:t>super.lend</a:t>
            </a:r>
            <a:r>
              <a:rPr lang="en-GB" b="1" dirty="0" smtClean="0"/>
              <a:t>(customer);</a:t>
            </a:r>
          </a:p>
          <a:p>
            <a:r>
              <a:rPr lang="en-GB" dirty="0" smtClean="0"/>
              <a:t>}</a:t>
            </a:r>
          </a:p>
          <a:p>
            <a:r>
              <a:rPr lang="en-GB" b="1" dirty="0" smtClean="0"/>
              <a:t>else</a:t>
            </a:r>
          </a:p>
          <a:p>
            <a:r>
              <a:rPr lang="en-GB" dirty="0" smtClean="0"/>
              <a:t>{</a:t>
            </a:r>
          </a:p>
          <a:p>
            <a:r>
              <a:rPr lang="en-GB" b="1" dirty="0" smtClean="0"/>
              <a:t>return false;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define a body for abstracts?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Only add a semicolon at the end and no curly brackets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We can have abstract methods in abstract class only. True or false?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Child can completely override a method from parent or use the method with the keyword...?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Super()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the super class in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Java.lang.object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java.lang.object</a:t>
            </a:r>
            <a:r>
              <a:rPr lang="en-GB" dirty="0" smtClean="0"/>
              <a:t>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It provides a number of methods that all objects should have.  </a:t>
            </a:r>
            <a:r>
              <a:rPr lang="en-GB" dirty="0" err="1" smtClean="0"/>
              <a:t>Eg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toString</a:t>
            </a:r>
            <a:r>
              <a:rPr lang="en-GB" dirty="0" smtClean="0"/>
              <a:t>()</a:t>
            </a:r>
          </a:p>
          <a:p>
            <a:r>
              <a:rPr lang="en-GB" dirty="0" smtClean="0"/>
              <a:t>equals()</a:t>
            </a:r>
          </a:p>
          <a:p>
            <a:r>
              <a:rPr lang="en-GB" dirty="0" err="1" smtClean="0"/>
              <a:t>getclass</a:t>
            </a:r>
            <a:r>
              <a:rPr lang="en-GB" dirty="0" smtClean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choose the default </a:t>
            </a:r>
            <a:r>
              <a:rPr lang="en-GB" dirty="0" err="1" smtClean="0"/>
              <a:t>toString</a:t>
            </a:r>
            <a:r>
              <a:rPr lang="en-GB" dirty="0" smtClean="0"/>
              <a:t>() method from </a:t>
            </a:r>
            <a:r>
              <a:rPr lang="en-GB" dirty="0" err="1" smtClean="0"/>
              <a:t>superclass</a:t>
            </a:r>
            <a:r>
              <a:rPr lang="en-GB" dirty="0" smtClean="0"/>
              <a:t> </a:t>
            </a:r>
            <a:r>
              <a:rPr lang="en-GB" dirty="0" err="1" smtClean="0"/>
              <a:t>java.lang.object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Goto</a:t>
            </a:r>
            <a:r>
              <a:rPr lang="en-GB" dirty="0" smtClean="0"/>
              <a:t> function</a:t>
            </a:r>
          </a:p>
          <a:p>
            <a:r>
              <a:rPr lang="en-GB" dirty="0" smtClean="0"/>
              <a:t>Right click</a:t>
            </a:r>
          </a:p>
          <a:p>
            <a:r>
              <a:rPr lang="en-GB" dirty="0" smtClean="0"/>
              <a:t>Choose sources</a:t>
            </a:r>
          </a:p>
          <a:p>
            <a:r>
              <a:rPr lang="en-GB" dirty="0" smtClean="0"/>
              <a:t>Choose generate </a:t>
            </a:r>
            <a:r>
              <a:rPr lang="en-GB" dirty="0" err="1" smtClean="0"/>
              <a:t>toString</a:t>
            </a:r>
            <a:r>
              <a:rPr lang="en-GB" dirty="0" smtClean="0"/>
              <a:t>() method</a:t>
            </a: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Give example of a </a:t>
            </a:r>
            <a:r>
              <a:rPr lang="en-GB" dirty="0" err="1" smtClean="0"/>
              <a:t>superclass</a:t>
            </a:r>
            <a:r>
              <a:rPr lang="en-GB" dirty="0" smtClean="0"/>
              <a:t> override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40824"/>
          </a:xfrm>
        </p:spPr>
        <p:txBody>
          <a:bodyPr>
            <a:normAutofit/>
          </a:bodyPr>
          <a:lstStyle/>
          <a:p>
            <a:r>
              <a:rPr lang="en-GB" dirty="0" smtClean="0"/>
              <a:t>In customer class as below...</a:t>
            </a:r>
          </a:p>
          <a:p>
            <a:r>
              <a:rPr lang="en-GB" dirty="0" smtClean="0"/>
              <a:t>@Override</a:t>
            </a:r>
          </a:p>
          <a:p>
            <a:r>
              <a:rPr lang="en-GB" b="1" dirty="0" smtClean="0"/>
              <a:t>public String </a:t>
            </a:r>
            <a:r>
              <a:rPr lang="en-GB" b="1" dirty="0" err="1" smtClean="0"/>
              <a:t>toString</a:t>
            </a:r>
            <a:r>
              <a:rPr lang="en-GB" b="1" dirty="0" smtClean="0"/>
              <a:t>() {</a:t>
            </a:r>
          </a:p>
          <a:p>
            <a:r>
              <a:rPr lang="en-GB" b="1" dirty="0" smtClean="0"/>
              <a:t>return </a:t>
            </a:r>
            <a:r>
              <a:rPr lang="en-GB" b="1" dirty="0" err="1" smtClean="0"/>
              <a:t>getMailingName</a:t>
            </a:r>
            <a:r>
              <a:rPr lang="en-GB" b="1" dirty="0" smtClean="0"/>
              <a:t>() ;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In main as below</a:t>
            </a:r>
          </a:p>
          <a:p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(customer1);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Benefits of 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Syntax Checking</a:t>
            </a:r>
          </a:p>
          <a:p>
            <a:r>
              <a:rPr lang="en-GB" dirty="0" smtClean="0"/>
              <a:t>Code Readability</a:t>
            </a:r>
          </a:p>
          <a:p>
            <a:r>
              <a:rPr lang="en-GB" dirty="0" smtClean="0"/>
              <a:t>Code Completion</a:t>
            </a:r>
          </a:p>
          <a:p>
            <a:r>
              <a:rPr lang="en-GB" dirty="0" smtClean="0"/>
              <a:t>Internal Compiler &amp; JVM</a:t>
            </a:r>
          </a:p>
          <a:p>
            <a:r>
              <a:rPr lang="en-GB" smtClean="0"/>
              <a:t>Debugging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generate equals() method in Java?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Right click </a:t>
            </a:r>
          </a:p>
          <a:p>
            <a:r>
              <a:rPr lang="en-GB" dirty="0" smtClean="0"/>
              <a:t>Choose source</a:t>
            </a:r>
          </a:p>
          <a:p>
            <a:r>
              <a:rPr lang="en-GB" dirty="0" smtClean="0"/>
              <a:t>Choose </a:t>
            </a:r>
            <a:r>
              <a:rPr lang="en-GB" dirty="0" err="1" smtClean="0"/>
              <a:t>hashcode</a:t>
            </a:r>
            <a:r>
              <a:rPr lang="en-GB" dirty="0" smtClean="0"/>
              <a:t>()equals() method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parent of all object 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Java.lang.obj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an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an error occurs in running code it is called an exception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we create our own exceptions?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 they are called custom exceptions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do we need exceptions?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 to run and not to crash</a:t>
            </a:r>
            <a:endParaRPr lang="en-GB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Two types of exceptions in Java are?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Checked and unchecked exceptions</a:t>
            </a:r>
            <a:endParaRPr lang="en-GB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“stack trace”?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the one or more common methods where the error </a:t>
            </a:r>
            <a:r>
              <a:rPr lang="en-GB" dirty="0" err="1" smtClean="0"/>
              <a:t>occured</a:t>
            </a:r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custom exception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Go to class and right click</a:t>
            </a:r>
          </a:p>
          <a:p>
            <a:r>
              <a:rPr lang="en-GB" dirty="0" smtClean="0"/>
              <a:t>Create a class and choose Exception super class</a:t>
            </a:r>
          </a:p>
          <a:p>
            <a:r>
              <a:rPr lang="en-GB" dirty="0" smtClean="0"/>
              <a:t>Say finish</a:t>
            </a:r>
          </a:p>
          <a:p>
            <a:r>
              <a:rPr lang="en-GB" b="1" dirty="0" smtClean="0"/>
              <a:t>public class 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 extends Exception {</a:t>
            </a:r>
          </a:p>
          <a:p>
            <a:endParaRPr lang="en-GB" dirty="0" smtClean="0"/>
          </a:p>
          <a:p>
            <a:r>
              <a:rPr lang="en-GB" dirty="0" smtClean="0"/>
              <a:t>/**</a:t>
            </a:r>
          </a:p>
          <a:p>
            <a:r>
              <a:rPr lang="en-GB" dirty="0" smtClean="0"/>
              <a:t> * </a:t>
            </a:r>
          </a:p>
          <a:p>
            <a:r>
              <a:rPr lang="en-GB" dirty="0" smtClean="0"/>
              <a:t> */</a:t>
            </a:r>
          </a:p>
          <a:p>
            <a:r>
              <a:rPr lang="en-GB" b="1" dirty="0" smtClean="0"/>
              <a:t>private static final long </a:t>
            </a:r>
            <a:r>
              <a:rPr lang="en-GB" b="1" i="1" dirty="0" err="1" smtClean="0"/>
              <a:t>serialVersionUID</a:t>
            </a:r>
            <a:r>
              <a:rPr lang="en-GB" b="1" i="1" dirty="0" smtClean="0"/>
              <a:t> = 1L;</a:t>
            </a:r>
          </a:p>
          <a:p>
            <a:endParaRPr lang="en-GB" dirty="0" smtClean="0"/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You can give private static final </a:t>
            </a:r>
            <a:r>
              <a:rPr lang="en-GB" dirty="0" err="1" smtClean="0"/>
              <a:t>logn</a:t>
            </a:r>
            <a:r>
              <a:rPr lang="en-GB" dirty="0" smtClean="0"/>
              <a:t> serial </a:t>
            </a:r>
            <a:r>
              <a:rPr lang="en-GB" dirty="0" err="1" smtClean="0"/>
              <a:t>VersionUID</a:t>
            </a:r>
            <a:r>
              <a:rPr lang="en-GB" dirty="0" smtClean="0"/>
              <a:t> by a </a:t>
            </a:r>
            <a:r>
              <a:rPr lang="en-GB" dirty="0" err="1" smtClean="0"/>
              <a:t>quickfix</a:t>
            </a:r>
            <a:r>
              <a:rPr lang="en-GB" dirty="0" smtClean="0"/>
              <a:t>.. But not necessary.</a:t>
            </a:r>
          </a:p>
          <a:p>
            <a:r>
              <a:rPr lang="en-GB" dirty="0" smtClean="0"/>
              <a:t>Now go to class and give throws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add an exception to a 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b="1" dirty="0" smtClean="0"/>
              <a:t>public Book </a:t>
            </a:r>
            <a:r>
              <a:rPr lang="en-GB" b="1" dirty="0" err="1" smtClean="0"/>
              <a:t>findBook</a:t>
            </a:r>
            <a:r>
              <a:rPr lang="en-GB" b="1" dirty="0" smtClean="0"/>
              <a:t> (String title)throws 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{</a:t>
            </a:r>
          </a:p>
          <a:p>
            <a:pPr algn="l"/>
            <a:r>
              <a:rPr lang="en-GB" b="1" dirty="0" smtClean="0"/>
              <a:t>for(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i</a:t>
            </a:r>
            <a:r>
              <a:rPr lang="en-GB" b="1" dirty="0" smtClean="0"/>
              <a:t>=0;i&lt;</a:t>
            </a:r>
            <a:r>
              <a:rPr lang="en-GB" b="1" dirty="0" err="1" smtClean="0"/>
              <a:t>nextPosition;i</a:t>
            </a:r>
            <a:r>
              <a:rPr lang="en-GB" b="1" dirty="0" smtClean="0"/>
              <a:t>++)</a:t>
            </a:r>
          </a:p>
          <a:p>
            <a:pPr algn="l"/>
            <a:r>
              <a:rPr lang="en-GB" dirty="0" smtClean="0"/>
              <a:t>{</a:t>
            </a:r>
          </a:p>
          <a:p>
            <a:pPr algn="l"/>
            <a:r>
              <a:rPr lang="en-GB" b="1" dirty="0" smtClean="0"/>
              <a:t>if(</a:t>
            </a:r>
            <a:r>
              <a:rPr lang="en-GB" b="1" dirty="0" err="1" smtClean="0"/>
              <a:t>bookArray</a:t>
            </a:r>
            <a:r>
              <a:rPr lang="en-GB" b="1" dirty="0" smtClean="0"/>
              <a:t>[</a:t>
            </a:r>
            <a:r>
              <a:rPr lang="en-GB" b="1" dirty="0" err="1" smtClean="0"/>
              <a:t>i</a:t>
            </a:r>
            <a:r>
              <a:rPr lang="en-GB" b="1" dirty="0" smtClean="0"/>
              <a:t>].</a:t>
            </a:r>
            <a:r>
              <a:rPr lang="en-GB" b="1" dirty="0" err="1" smtClean="0"/>
              <a:t>getTitle</a:t>
            </a:r>
            <a:r>
              <a:rPr lang="en-GB" b="1" dirty="0" smtClean="0"/>
              <a:t>().</a:t>
            </a:r>
            <a:r>
              <a:rPr lang="en-GB" b="1" dirty="0" err="1" smtClean="0"/>
              <a:t>equalsIgnoreCase</a:t>
            </a:r>
            <a:r>
              <a:rPr lang="en-GB" b="1" dirty="0" smtClean="0"/>
              <a:t>(title))</a:t>
            </a:r>
          </a:p>
          <a:p>
            <a:pPr algn="l"/>
            <a:r>
              <a:rPr lang="en-GB" dirty="0" smtClean="0"/>
              <a:t>{</a:t>
            </a:r>
          </a:p>
          <a:p>
            <a:pPr algn="l"/>
            <a:r>
              <a:rPr lang="en-GB" b="1" dirty="0" smtClean="0"/>
              <a:t>return </a:t>
            </a:r>
            <a:r>
              <a:rPr lang="en-GB" b="1" dirty="0" err="1" smtClean="0"/>
              <a:t>bookArray</a:t>
            </a:r>
            <a:r>
              <a:rPr lang="en-GB" b="1" dirty="0" smtClean="0"/>
              <a:t>[</a:t>
            </a:r>
            <a:r>
              <a:rPr lang="en-GB" b="1" dirty="0" err="1" smtClean="0"/>
              <a:t>i</a:t>
            </a:r>
            <a:r>
              <a:rPr lang="en-GB" b="1" dirty="0" smtClean="0"/>
              <a:t>];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endParaRPr lang="en-GB" dirty="0" smtClean="0"/>
          </a:p>
          <a:p>
            <a:pPr algn="l"/>
            <a:r>
              <a:rPr lang="en-GB" b="1" dirty="0" smtClean="0"/>
              <a:t>throw new 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();</a:t>
            </a:r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give try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 smtClean="0"/>
              <a:t>Surround a code that could throw an exception with a try catch block</a:t>
            </a:r>
          </a:p>
          <a:p>
            <a:pPr algn="l"/>
            <a:r>
              <a:rPr lang="en-GB" b="1" dirty="0" smtClean="0"/>
              <a:t>try{</a:t>
            </a:r>
          </a:p>
          <a:p>
            <a:pPr algn="l"/>
            <a:r>
              <a:rPr lang="en-GB" dirty="0" smtClean="0"/>
              <a:t>Book </a:t>
            </a:r>
            <a:r>
              <a:rPr lang="en-GB" dirty="0" err="1" smtClean="0"/>
              <a:t>book</a:t>
            </a:r>
            <a:r>
              <a:rPr lang="en-GB" dirty="0" smtClean="0"/>
              <a:t>= </a:t>
            </a:r>
            <a:r>
              <a:rPr lang="en-GB" dirty="0" err="1" smtClean="0"/>
              <a:t>bookCatalog.findBook</a:t>
            </a:r>
            <a:r>
              <a:rPr lang="en-GB" dirty="0" smtClean="0"/>
              <a:t>("</a:t>
            </a:r>
            <a:r>
              <a:rPr lang="en-GB" dirty="0" err="1" smtClean="0"/>
              <a:t>cllean</a:t>
            </a:r>
            <a:r>
              <a:rPr lang="en-GB" dirty="0" smtClean="0"/>
              <a:t> Code");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b="1" dirty="0" smtClean="0"/>
              <a:t>catch(</a:t>
            </a:r>
            <a:r>
              <a:rPr lang="en-GB" b="1" u="sng" dirty="0" err="1" smtClean="0"/>
              <a:t>bookNotFoundException</a:t>
            </a:r>
            <a:r>
              <a:rPr lang="en-GB" b="1" u="sng" dirty="0" smtClean="0"/>
              <a:t> e)</a:t>
            </a:r>
          </a:p>
          <a:p>
            <a:pPr algn="l"/>
            <a:r>
              <a:rPr lang="en-GB" dirty="0" smtClean="0"/>
              <a:t>{</a:t>
            </a:r>
          </a:p>
          <a:p>
            <a:pPr algn="l"/>
            <a:r>
              <a:rPr lang="en-GB" dirty="0" smtClean="0"/>
              <a:t>//deal with exception</a:t>
            </a:r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most common 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Eclipse</a:t>
            </a:r>
          </a:p>
          <a:p>
            <a:r>
              <a:rPr lang="en-GB" dirty="0" err="1" smtClean="0"/>
              <a:t>IntelliJ</a:t>
            </a:r>
            <a:endParaRPr lang="en-GB" dirty="0" smtClean="0"/>
          </a:p>
          <a:p>
            <a:r>
              <a:rPr lang="en-GB" smtClean="0"/>
              <a:t>NetBeans</a:t>
            </a:r>
            <a:endParaRPr lang="en-GB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call a method, that would throw an </a:t>
            </a:r>
            <a:r>
              <a:rPr lang="en-GB" dirty="0" err="1" smtClean="0"/>
              <a:t>exceptio</a:t>
            </a:r>
            <a:r>
              <a:rPr lang="en-GB" dirty="0" smtClean="0"/>
              <a:t> then?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must provide  a try catch block</a:t>
            </a:r>
          </a:p>
          <a:p>
            <a:r>
              <a:rPr lang="en-GB" dirty="0" smtClean="0"/>
              <a:t>And provide code that deals with the exception</a:t>
            </a: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checked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Extend exception</a:t>
            </a:r>
          </a:p>
          <a:p>
            <a:r>
              <a:rPr lang="en-GB" dirty="0" smtClean="0"/>
              <a:t>Must be caught and handled by the programmer</a:t>
            </a: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about unchecked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Extend runtime exception</a:t>
            </a:r>
          </a:p>
          <a:p>
            <a:r>
              <a:rPr lang="en-GB" dirty="0" smtClean="0"/>
              <a:t>It need not be caught and it can be let to fail.</a:t>
            </a:r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example of a runtime Exception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GB" b="1" dirty="0" err="1" smtClean="0"/>
              <a:t>int</a:t>
            </a:r>
            <a:r>
              <a:rPr lang="en-GB" b="1" dirty="0" smtClean="0"/>
              <a:t> test=1;</a:t>
            </a:r>
          </a:p>
          <a:p>
            <a:pPr algn="l"/>
            <a:r>
              <a:rPr lang="en-GB" b="1" dirty="0" smtClean="0"/>
              <a:t>if(test!=2){</a:t>
            </a:r>
          </a:p>
          <a:p>
            <a:pPr algn="l"/>
            <a:r>
              <a:rPr lang="en-GB" b="1" dirty="0" smtClean="0"/>
              <a:t>throw new </a:t>
            </a:r>
            <a:r>
              <a:rPr lang="en-GB" b="1" dirty="0" err="1" smtClean="0"/>
              <a:t>RuntimeException</a:t>
            </a:r>
            <a:r>
              <a:rPr lang="en-GB" b="1" dirty="0" smtClean="0"/>
              <a:t>("not found");</a:t>
            </a:r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full example of a run time exception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207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b="1" dirty="0" smtClean="0"/>
              <a:t>try{</a:t>
            </a:r>
          </a:p>
          <a:p>
            <a:pPr algn="l"/>
            <a:r>
              <a:rPr lang="en-GB" b="1" dirty="0" smtClean="0"/>
              <a:t>if(test!=2){</a:t>
            </a:r>
          </a:p>
          <a:p>
            <a:pPr algn="l"/>
            <a:r>
              <a:rPr lang="en-GB" b="1" dirty="0" smtClean="0"/>
              <a:t>throw new </a:t>
            </a:r>
            <a:r>
              <a:rPr lang="en-GB" b="1" dirty="0" err="1" smtClean="0"/>
              <a:t>RuntimeException</a:t>
            </a:r>
            <a:r>
              <a:rPr lang="en-GB" b="1" dirty="0" smtClean="0"/>
              <a:t>("not found");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b="1" dirty="0" smtClean="0"/>
              <a:t>catch (</a:t>
            </a:r>
            <a:r>
              <a:rPr lang="en-GB" b="1" dirty="0" err="1" smtClean="0"/>
              <a:t>RuntimeException</a:t>
            </a:r>
            <a:r>
              <a:rPr lang="en-GB" b="1" dirty="0" smtClean="0"/>
              <a:t> e) {</a:t>
            </a:r>
          </a:p>
          <a:p>
            <a:pPr algn="l"/>
            <a:r>
              <a:rPr lang="en-GB" dirty="0" smtClean="0"/>
              <a:t>//not writing anything... so that the code continue to run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@Override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an annotation. It tells that, the method is overriding the parent. </a:t>
            </a:r>
            <a:endParaRPr lang="en-GB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Write some program exceptions in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Java.lang.NullPointerException</a:t>
            </a:r>
            <a:endParaRPr lang="en-GB" dirty="0" smtClean="0"/>
          </a:p>
          <a:p>
            <a:r>
              <a:rPr lang="en-GB" dirty="0" err="1" smtClean="0"/>
              <a:t>Java.lang.ArrayIndexOutOfBoundException</a:t>
            </a:r>
            <a:endParaRPr lang="en-GB" dirty="0" smtClean="0"/>
          </a:p>
          <a:p>
            <a:r>
              <a:rPr lang="en-GB" dirty="0" err="1" smtClean="0"/>
              <a:t>Java.lang.RunTimeException</a:t>
            </a:r>
            <a:endParaRPr lang="en-GB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steps in creating a user exception are?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1.Create an exception class using </a:t>
            </a:r>
            <a:r>
              <a:rPr lang="en-GB" dirty="0" err="1" smtClean="0"/>
              <a:t>java.exception</a:t>
            </a:r>
            <a:endParaRPr lang="en-GB" dirty="0" smtClean="0"/>
          </a:p>
          <a:p>
            <a:pPr algn="l"/>
            <a:r>
              <a:rPr lang="en-GB" dirty="0" smtClean="0"/>
              <a:t>2.In the class object add exception</a:t>
            </a:r>
          </a:p>
          <a:p>
            <a:pPr algn="l"/>
            <a:r>
              <a:rPr lang="en-GB" dirty="0" smtClean="0"/>
              <a:t>3.Use try catch in the code to use the exception effectively</a:t>
            </a:r>
            <a:endParaRPr lang="en-GB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Explain step 1 in the previous slide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 smtClean="0"/>
              <a:t>Create a class</a:t>
            </a:r>
          </a:p>
          <a:p>
            <a:pPr algn="l"/>
            <a:r>
              <a:rPr lang="en-GB" dirty="0" smtClean="0"/>
              <a:t>In the type choose </a:t>
            </a:r>
            <a:r>
              <a:rPr lang="en-GB" dirty="0" err="1" smtClean="0"/>
              <a:t>java.exception</a:t>
            </a:r>
            <a:endParaRPr lang="en-GB" dirty="0" smtClean="0"/>
          </a:p>
          <a:p>
            <a:pPr algn="l"/>
            <a:r>
              <a:rPr lang="en-GB" dirty="0" smtClean="0"/>
              <a:t>Say finish</a:t>
            </a:r>
          </a:p>
          <a:p>
            <a:pPr algn="l"/>
            <a:r>
              <a:rPr lang="en-GB" dirty="0" smtClean="0"/>
              <a:t>Give a default serial number to  carryon</a:t>
            </a:r>
          </a:p>
          <a:p>
            <a:pPr algn="l"/>
            <a:r>
              <a:rPr lang="en-GB" b="1" dirty="0" smtClean="0"/>
              <a:t>package models;</a:t>
            </a:r>
          </a:p>
          <a:p>
            <a:pPr algn="l"/>
            <a:endParaRPr lang="en-GB" dirty="0" smtClean="0"/>
          </a:p>
          <a:p>
            <a:pPr algn="l"/>
            <a:r>
              <a:rPr lang="en-GB" b="1" dirty="0" smtClean="0"/>
              <a:t>public class 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 extends Exception {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/**</a:t>
            </a:r>
          </a:p>
          <a:p>
            <a:pPr algn="l"/>
            <a:r>
              <a:rPr lang="en-GB" dirty="0" smtClean="0"/>
              <a:t> * </a:t>
            </a:r>
          </a:p>
          <a:p>
            <a:pPr algn="l"/>
            <a:r>
              <a:rPr lang="en-GB" dirty="0" smtClean="0"/>
              <a:t> */</a:t>
            </a:r>
          </a:p>
          <a:p>
            <a:pPr algn="l"/>
            <a:r>
              <a:rPr lang="en-GB" b="1" dirty="0" smtClean="0"/>
              <a:t>private static final long </a:t>
            </a:r>
            <a:r>
              <a:rPr lang="en-GB" b="1" i="1" dirty="0" err="1" smtClean="0"/>
              <a:t>serialVersionUID</a:t>
            </a:r>
            <a:r>
              <a:rPr lang="en-GB" b="1" i="1" dirty="0" smtClean="0"/>
              <a:t> = 1L;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}</a:t>
            </a:r>
          </a:p>
          <a:p>
            <a:pPr algn="l"/>
            <a:endParaRPr lang="en-GB" dirty="0" smtClean="0"/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Explain step 2 in the exception adding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4082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 smtClean="0"/>
              <a:t>Add the exception portion in the existing object</a:t>
            </a:r>
          </a:p>
          <a:p>
            <a:pPr algn="l"/>
            <a:r>
              <a:rPr lang="en-GB" b="1" dirty="0" smtClean="0"/>
              <a:t>public Book </a:t>
            </a:r>
            <a:r>
              <a:rPr lang="en-GB" b="1" dirty="0" err="1" smtClean="0"/>
              <a:t>findBook</a:t>
            </a:r>
            <a:r>
              <a:rPr lang="en-GB" b="1" dirty="0" smtClean="0"/>
              <a:t> (String title)throws 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{</a:t>
            </a:r>
          </a:p>
          <a:p>
            <a:pPr algn="l"/>
            <a:r>
              <a:rPr lang="en-GB" b="1" dirty="0" smtClean="0"/>
              <a:t>for(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i</a:t>
            </a:r>
            <a:r>
              <a:rPr lang="en-GB" b="1" dirty="0" smtClean="0"/>
              <a:t>=0;i&lt;</a:t>
            </a:r>
            <a:r>
              <a:rPr lang="en-GB" b="1" dirty="0" err="1" smtClean="0"/>
              <a:t>nextPosition;i</a:t>
            </a:r>
            <a:r>
              <a:rPr lang="en-GB" b="1" dirty="0" smtClean="0"/>
              <a:t>++)</a:t>
            </a:r>
          </a:p>
          <a:p>
            <a:pPr algn="l"/>
            <a:r>
              <a:rPr lang="en-GB" dirty="0" smtClean="0"/>
              <a:t>{</a:t>
            </a:r>
          </a:p>
          <a:p>
            <a:pPr algn="l"/>
            <a:r>
              <a:rPr lang="en-GB" b="1" dirty="0" smtClean="0"/>
              <a:t>if(</a:t>
            </a:r>
            <a:r>
              <a:rPr lang="en-GB" b="1" dirty="0" err="1" smtClean="0"/>
              <a:t>bookArray</a:t>
            </a:r>
            <a:r>
              <a:rPr lang="en-GB" b="1" dirty="0" smtClean="0"/>
              <a:t>[</a:t>
            </a:r>
            <a:r>
              <a:rPr lang="en-GB" b="1" dirty="0" err="1" smtClean="0"/>
              <a:t>i</a:t>
            </a:r>
            <a:r>
              <a:rPr lang="en-GB" b="1" dirty="0" smtClean="0"/>
              <a:t>].</a:t>
            </a:r>
            <a:r>
              <a:rPr lang="en-GB" b="1" dirty="0" err="1" smtClean="0"/>
              <a:t>getTitle</a:t>
            </a:r>
            <a:r>
              <a:rPr lang="en-GB" b="1" dirty="0" smtClean="0"/>
              <a:t>().</a:t>
            </a:r>
            <a:r>
              <a:rPr lang="en-GB" b="1" dirty="0" err="1" smtClean="0"/>
              <a:t>equalsIgnoreCase</a:t>
            </a:r>
            <a:r>
              <a:rPr lang="en-GB" b="1" dirty="0" smtClean="0"/>
              <a:t>(title))</a:t>
            </a:r>
          </a:p>
          <a:p>
            <a:pPr algn="l"/>
            <a:r>
              <a:rPr lang="en-GB" dirty="0" smtClean="0"/>
              <a:t>{</a:t>
            </a:r>
          </a:p>
          <a:p>
            <a:pPr algn="l"/>
            <a:r>
              <a:rPr lang="en-GB" b="1" dirty="0" smtClean="0"/>
              <a:t>return </a:t>
            </a:r>
            <a:r>
              <a:rPr lang="en-GB" b="1" dirty="0" err="1" smtClean="0"/>
              <a:t>bookArray</a:t>
            </a:r>
            <a:r>
              <a:rPr lang="en-GB" b="1" dirty="0" smtClean="0"/>
              <a:t>[</a:t>
            </a:r>
            <a:r>
              <a:rPr lang="en-GB" b="1" dirty="0" err="1" smtClean="0"/>
              <a:t>i</a:t>
            </a:r>
            <a:r>
              <a:rPr lang="en-GB" b="1" dirty="0" smtClean="0"/>
              <a:t>];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endParaRPr lang="en-GB" dirty="0" smtClean="0"/>
          </a:p>
          <a:p>
            <a:pPr algn="l"/>
            <a:r>
              <a:rPr lang="en-GB" b="1" dirty="0" smtClean="0"/>
              <a:t>throw new 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();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show tasks in Eclipse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to window&gt;show tasks</a:t>
            </a:r>
          </a:p>
          <a:p>
            <a:r>
              <a:rPr lang="en-US" dirty="0" smtClean="0"/>
              <a:t>This will show the functions with //TODO: description</a:t>
            </a: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Now step 3 of exception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4082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smtClean="0"/>
              <a:t>Give try catch in the main function</a:t>
            </a:r>
          </a:p>
          <a:p>
            <a:pPr algn="l"/>
            <a:r>
              <a:rPr lang="en-GB" b="1" dirty="0" smtClean="0"/>
              <a:t>try{</a:t>
            </a:r>
          </a:p>
          <a:p>
            <a:pPr algn="l"/>
            <a:r>
              <a:rPr lang="en-GB" dirty="0" smtClean="0"/>
              <a:t>Book </a:t>
            </a:r>
            <a:r>
              <a:rPr lang="en-GB" dirty="0" err="1" smtClean="0"/>
              <a:t>foundBook</a:t>
            </a:r>
            <a:r>
              <a:rPr lang="en-GB" dirty="0" smtClean="0"/>
              <a:t>= </a:t>
            </a:r>
            <a:r>
              <a:rPr lang="en-GB" dirty="0" err="1" smtClean="0"/>
              <a:t>bookCatalog.findBook</a:t>
            </a:r>
            <a:r>
              <a:rPr lang="en-GB" dirty="0" smtClean="0"/>
              <a:t>("</a:t>
            </a:r>
            <a:r>
              <a:rPr lang="en-GB" dirty="0" err="1" smtClean="0"/>
              <a:t>cllean</a:t>
            </a:r>
            <a:r>
              <a:rPr lang="en-GB" dirty="0" smtClean="0"/>
              <a:t> Code");</a:t>
            </a:r>
          </a:p>
          <a:p>
            <a:pPr algn="l"/>
            <a:r>
              <a:rPr lang="en-GB" dirty="0" err="1" smtClean="0"/>
              <a:t>System.out.println</a:t>
            </a:r>
            <a:r>
              <a:rPr lang="en-GB" dirty="0" smtClean="0"/>
              <a:t>("We found book"+ </a:t>
            </a:r>
            <a:r>
              <a:rPr lang="en-GB" dirty="0" err="1" smtClean="0"/>
              <a:t>foundBook.getTitle</a:t>
            </a:r>
            <a:r>
              <a:rPr lang="en-GB" dirty="0" smtClean="0"/>
              <a:t>());</a:t>
            </a:r>
          </a:p>
          <a:p>
            <a:pPr algn="l"/>
            <a:r>
              <a:rPr lang="en-GB" dirty="0" smtClean="0"/>
              <a:t>}</a:t>
            </a:r>
          </a:p>
          <a:p>
            <a:pPr algn="l"/>
            <a:r>
              <a:rPr lang="en-GB" b="1" dirty="0" smtClean="0"/>
              <a:t>catch(</a:t>
            </a:r>
            <a:r>
              <a:rPr lang="en-GB" b="1" dirty="0" err="1" smtClean="0"/>
              <a:t>BookNotFoundException</a:t>
            </a:r>
            <a:r>
              <a:rPr lang="en-GB" b="1" dirty="0" smtClean="0"/>
              <a:t> e)</a:t>
            </a:r>
          </a:p>
          <a:p>
            <a:pPr algn="l"/>
            <a:r>
              <a:rPr lang="en-GB" dirty="0" smtClean="0"/>
              <a:t>{</a:t>
            </a:r>
          </a:p>
          <a:p>
            <a:pPr algn="l"/>
            <a:r>
              <a:rPr lang="en-GB" dirty="0" err="1" smtClean="0"/>
              <a:t>System.out.println</a:t>
            </a:r>
            <a:r>
              <a:rPr lang="en-GB" dirty="0" smtClean="0"/>
              <a:t>("Sorry Sunny, Book not found");</a:t>
            </a:r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 runtime exceptions cause a crash if we do not try catch them?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Junit</a:t>
            </a:r>
            <a:r>
              <a:rPr lang="en-GB" dirty="0" smtClean="0"/>
              <a:t> is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Specially designed for </a:t>
            </a:r>
            <a:r>
              <a:rPr lang="en-GB" smtClean="0"/>
              <a:t>Unit testing </a:t>
            </a:r>
            <a:endParaRPr lang="en-GB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Limitations of 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Fixed size</a:t>
            </a:r>
          </a:p>
          <a:p>
            <a:r>
              <a:rPr lang="en-GB" dirty="0" smtClean="0"/>
              <a:t>Removing items leaves gaps</a:t>
            </a:r>
          </a:p>
          <a:p>
            <a:r>
              <a:rPr lang="en-GB" dirty="0" smtClean="0"/>
              <a:t>Finding  an item takes time</a:t>
            </a:r>
            <a:endParaRPr lang="en-GB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Solutions by java for Array limitation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Array list-&gt; java will automatically take care of shrinking or growing of  lists</a:t>
            </a:r>
            <a:endParaRPr lang="en-GB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define new </a:t>
            </a:r>
            <a:r>
              <a:rPr lang="en-GB" dirty="0" err="1" smtClean="0"/>
              <a:t>arraylist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ArrayList</a:t>
            </a:r>
            <a:r>
              <a:rPr lang="en-GB" dirty="0" smtClean="0"/>
              <a:t>&lt;String&gt; </a:t>
            </a:r>
            <a:r>
              <a:rPr lang="en-GB" dirty="0" err="1" smtClean="0"/>
              <a:t>myArrayList</a:t>
            </a:r>
            <a:r>
              <a:rPr lang="en-GB" dirty="0" smtClean="0"/>
              <a:t>=</a:t>
            </a:r>
            <a:r>
              <a:rPr lang="en-GB" b="1" dirty="0" smtClean="0"/>
              <a:t>new </a:t>
            </a:r>
            <a:r>
              <a:rPr lang="en-GB" b="1" dirty="0" err="1" smtClean="0"/>
              <a:t>ArrayList</a:t>
            </a:r>
            <a:r>
              <a:rPr lang="en-GB" b="1" dirty="0" smtClean="0"/>
              <a:t>&lt;&gt;();</a:t>
            </a:r>
            <a:endParaRPr lang="en-GB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Arraylist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myArrayList.add</a:t>
            </a:r>
            <a:r>
              <a:rPr lang="en-GB" dirty="0" smtClean="0"/>
              <a:t>(object);</a:t>
            </a:r>
          </a:p>
          <a:p>
            <a:r>
              <a:rPr lang="en-GB" dirty="0" err="1" smtClean="0"/>
              <a:t>myArrayList.add</a:t>
            </a:r>
            <a:r>
              <a:rPr lang="en-GB" dirty="0" smtClean="0"/>
              <a:t>(</a:t>
            </a:r>
            <a:r>
              <a:rPr lang="en-GB" dirty="0" err="1" smtClean="0"/>
              <a:t>index,object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Object = </a:t>
            </a:r>
            <a:r>
              <a:rPr lang="en-GB" dirty="0" err="1" smtClean="0"/>
              <a:t>myArrayList.get</a:t>
            </a:r>
            <a:r>
              <a:rPr lang="en-GB" dirty="0" smtClean="0"/>
              <a:t>(index);</a:t>
            </a:r>
          </a:p>
          <a:p>
            <a:r>
              <a:rPr lang="en-GB" dirty="0" err="1" smtClean="0"/>
              <a:t>myArrayList.remove</a:t>
            </a:r>
            <a:r>
              <a:rPr lang="en-GB" dirty="0" smtClean="0"/>
              <a:t>(index);</a:t>
            </a:r>
          </a:p>
          <a:p>
            <a:r>
              <a:rPr lang="en-GB" dirty="0" err="1" smtClean="0"/>
              <a:t>i</a:t>
            </a:r>
            <a:r>
              <a:rPr lang="en-GB" smtClean="0"/>
              <a:t>nt</a:t>
            </a:r>
            <a:r>
              <a:rPr lang="en-GB" dirty="0" smtClean="0"/>
              <a:t> size=</a:t>
            </a:r>
            <a:r>
              <a:rPr lang="en-GB" dirty="0" err="1" smtClean="0"/>
              <a:t>myArrayList.size</a:t>
            </a:r>
            <a:r>
              <a:rPr lang="en-GB" dirty="0" smtClean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a function to return fixed length string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1" dirty="0" smtClean="0"/>
              <a:t>private </a:t>
            </a:r>
            <a:r>
              <a:rPr lang="en-GB" dirty="0" smtClean="0"/>
              <a:t>String </a:t>
            </a:r>
            <a:r>
              <a:rPr lang="en-GB" dirty="0" err="1" smtClean="0"/>
              <a:t>fixLengthString</a:t>
            </a:r>
            <a:r>
              <a:rPr lang="en-GB" dirty="0" smtClean="0"/>
              <a:t>(String </a:t>
            </a:r>
            <a:r>
              <a:rPr lang="en-GB" dirty="0" err="1" smtClean="0"/>
              <a:t>str</a:t>
            </a:r>
            <a:r>
              <a:rPr lang="en-GB" dirty="0" smtClean="0"/>
              <a:t>, 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dirty="0" smtClean="0"/>
              <a:t>length) {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b="1" dirty="0" smtClean="0"/>
              <a:t>if </a:t>
            </a:r>
            <a:r>
              <a:rPr lang="en-GB" dirty="0" smtClean="0"/>
              <a:t>(</a:t>
            </a:r>
            <a:r>
              <a:rPr lang="en-GB" dirty="0" err="1" smtClean="0"/>
              <a:t>str.length</a:t>
            </a:r>
            <a:r>
              <a:rPr lang="en-GB" dirty="0" smtClean="0"/>
              <a:t>() &gt;= length) {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return </a:t>
            </a:r>
            <a:r>
              <a:rPr lang="en-GB" dirty="0" smtClean="0"/>
              <a:t>(</a:t>
            </a:r>
            <a:r>
              <a:rPr lang="en-GB" dirty="0" err="1" smtClean="0"/>
              <a:t>str.substring</a:t>
            </a:r>
            <a:r>
              <a:rPr lang="en-GB" dirty="0" smtClean="0"/>
              <a:t>(0, length));</a:t>
            </a:r>
            <a:br>
              <a:rPr lang="en-GB" dirty="0" smtClean="0"/>
            </a:br>
            <a:r>
              <a:rPr lang="en-GB" dirty="0" smtClean="0"/>
              <a:t>    } </a:t>
            </a:r>
            <a:r>
              <a:rPr lang="en-GB" b="1" dirty="0" smtClean="0"/>
              <a:t>else </a:t>
            </a: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while </a:t>
            </a:r>
            <a:r>
              <a:rPr lang="en-GB" dirty="0" smtClean="0"/>
              <a:t>(</a:t>
            </a:r>
            <a:r>
              <a:rPr lang="en-GB" dirty="0" err="1" smtClean="0"/>
              <a:t>str.length</a:t>
            </a:r>
            <a:r>
              <a:rPr lang="en-GB" dirty="0" smtClean="0"/>
              <a:t>() &lt; length) {</a:t>
            </a:r>
            <a:br>
              <a:rPr lang="en-GB" dirty="0" smtClean="0"/>
            </a:br>
            <a:r>
              <a:rPr lang="en-GB" dirty="0" smtClean="0"/>
              <a:t>            </a:t>
            </a:r>
            <a:r>
              <a:rPr lang="en-GB" dirty="0" err="1" smtClean="0"/>
              <a:t>str</a:t>
            </a:r>
            <a:r>
              <a:rPr lang="en-GB" dirty="0" smtClean="0"/>
              <a:t> += </a:t>
            </a:r>
            <a:r>
              <a:rPr lang="en-GB" b="1" dirty="0" smtClean="0"/>
              <a:t>' '</a:t>
            </a:r>
            <a:r>
              <a:rPr lang="en-GB" dirty="0" smtClean="0"/>
              <a:t>;</a:t>
            </a:r>
            <a:br>
              <a:rPr lang="en-GB" dirty="0" smtClean="0"/>
            </a:br>
            <a:r>
              <a:rPr lang="en-GB" dirty="0" smtClean="0"/>
              <a:t>        }</a:t>
            </a:r>
            <a:br>
              <a:rPr lang="en-GB" dirty="0" smtClean="0"/>
            </a:br>
            <a:r>
              <a:rPr lang="en-GB" dirty="0" smtClean="0"/>
              <a:t>        </a:t>
            </a:r>
            <a:r>
              <a:rPr lang="en-GB" b="1" dirty="0" smtClean="0"/>
              <a:t>return </a:t>
            </a:r>
            <a:r>
              <a:rPr lang="en-GB" dirty="0" err="1" smtClean="0"/>
              <a:t>str</a:t>
            </a:r>
            <a:r>
              <a:rPr lang="en-GB" dirty="0" smtClean="0"/>
              <a:t>;</a:t>
            </a:r>
            <a:br>
              <a:rPr lang="en-GB" dirty="0" smtClean="0"/>
            </a:br>
            <a:r>
              <a:rPr lang="en-GB" dirty="0" smtClean="0"/>
              <a:t>    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function to return string value of integer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String </a:t>
            </a:r>
            <a:r>
              <a:rPr lang="en-GB" dirty="0" err="1" smtClean="0"/>
              <a:t>bookId</a:t>
            </a:r>
            <a:r>
              <a:rPr lang="en-GB" dirty="0" smtClean="0"/>
              <a:t> = </a:t>
            </a:r>
            <a:r>
              <a:rPr lang="en-GB" dirty="0" err="1" smtClean="0"/>
              <a:t>String.</a:t>
            </a:r>
            <a:r>
              <a:rPr lang="en-GB" i="1" dirty="0" err="1" smtClean="0"/>
              <a:t>valueOf</a:t>
            </a:r>
            <a:r>
              <a:rPr lang="en-GB" dirty="0" smtClean="0"/>
              <a:t>(</a:t>
            </a:r>
            <a:r>
              <a:rPr lang="en-GB" dirty="0" err="1" smtClean="0"/>
              <a:t>book.getBookId</a:t>
            </a:r>
            <a:r>
              <a:rPr lang="en-GB" dirty="0" smtClean="0"/>
              <a:t>());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3698</TotalTime>
  <Words>1565</Words>
  <Application>Microsoft Office PowerPoint</Application>
  <PresentationFormat>On-screen Show (4:3)</PresentationFormat>
  <Paragraphs>296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Flow</vt:lpstr>
      <vt:lpstr>Java</vt:lpstr>
      <vt:lpstr>Difference between java and javascript?</vt:lpstr>
      <vt:lpstr>What do you need to develop and run Java programs?</vt:lpstr>
      <vt:lpstr>Different editions of Java</vt:lpstr>
      <vt:lpstr>Benefits of IDE</vt:lpstr>
      <vt:lpstr>Three most common IDE</vt:lpstr>
      <vt:lpstr>How to show tasks in Eclipse</vt:lpstr>
      <vt:lpstr>Write a function to return fixed length string</vt:lpstr>
      <vt:lpstr>A function to return string value of integer</vt:lpstr>
      <vt:lpstr>To Oraganize codes in Ecliplse IDE</vt:lpstr>
      <vt:lpstr>Java Packages allow us to__</vt:lpstr>
      <vt:lpstr>How to import multiple classes within same package?</vt:lpstr>
      <vt:lpstr>Can a class in one package see classes in another package?</vt:lpstr>
      <vt:lpstr>What does import classes do at the top of a function?</vt:lpstr>
      <vt:lpstr>What is the internal way to tell Eclipse IDE to go and check explicit versions of import?</vt:lpstr>
      <vt:lpstr>What is the unique way of naming packages</vt:lpstr>
      <vt:lpstr>Give example of a primitive data type in Java?</vt:lpstr>
      <vt:lpstr>The package imported for free in java is</vt:lpstr>
      <vt:lpstr>Give a general purpose package in java?</vt:lpstr>
      <vt:lpstr>How to make java prompt for packages in eclipse IDE?</vt:lpstr>
      <vt:lpstr>A simple date package download script</vt:lpstr>
      <vt:lpstr>Simple date format to show month name in half or full</vt:lpstr>
      <vt:lpstr>Where will you see java docs in full</vt:lpstr>
      <vt:lpstr>To bring java package class</vt:lpstr>
      <vt:lpstr>To prompt data entry in Eclipse</vt:lpstr>
      <vt:lpstr>Write an instance to print in local currency</vt:lpstr>
      <vt:lpstr>When doubts in Java what would you do?</vt:lpstr>
      <vt:lpstr>Who does the Garbage Collection?</vt:lpstr>
      <vt:lpstr>Where do Objects get created in memory?</vt:lpstr>
      <vt:lpstr>When does the local variable get destroyed?</vt:lpstr>
      <vt:lpstr>When does an object become Orphan?</vt:lpstr>
      <vt:lpstr>What is the Garbage collection in Java do?</vt:lpstr>
      <vt:lpstr>Can we do the Garbage collection?</vt:lpstr>
      <vt:lpstr>A new Object is created every time the concat method is run.  True or false?</vt:lpstr>
      <vt:lpstr>What is the relation between Garbage collection and a not clean code?</vt:lpstr>
      <vt:lpstr>What is an immutable object in Java?</vt:lpstr>
      <vt:lpstr>What is the main use of inheritance</vt:lpstr>
      <vt:lpstr>How to find the fields in a function</vt:lpstr>
      <vt:lpstr>Can child class ignore the parent methods? How?</vt:lpstr>
      <vt:lpstr>What are abstract methods?</vt:lpstr>
      <vt:lpstr>To accidentally avoid declaration of a virtual class what do you do ?</vt:lpstr>
      <vt:lpstr>How do you override a method in child?</vt:lpstr>
      <vt:lpstr>Can you define a body for abstracts?</vt:lpstr>
      <vt:lpstr>We can have abstract methods in abstract class only. True or false?</vt:lpstr>
      <vt:lpstr>Child can completely override a method from parent or use the method with the keyword...?</vt:lpstr>
      <vt:lpstr>Which is the super class in Java?</vt:lpstr>
      <vt:lpstr>What does java.lang.object do?</vt:lpstr>
      <vt:lpstr>How to choose the default toString() method from superclass java.lang.object</vt:lpstr>
      <vt:lpstr>Give example of a superclass override method</vt:lpstr>
      <vt:lpstr>How to generate equals() method in Java?</vt:lpstr>
      <vt:lpstr>The parent of all object is</vt:lpstr>
      <vt:lpstr>What is an exception?</vt:lpstr>
      <vt:lpstr>Can we create our own exceptions?</vt:lpstr>
      <vt:lpstr>Why do we need exceptions?</vt:lpstr>
      <vt:lpstr>Two types of exceptions in Java are?</vt:lpstr>
      <vt:lpstr>What is a “stack trace”?</vt:lpstr>
      <vt:lpstr>How to create a custom exception</vt:lpstr>
      <vt:lpstr>How to add an exception to a class</vt:lpstr>
      <vt:lpstr>Where do you give try exception?</vt:lpstr>
      <vt:lpstr>If you call a method, that would throw an exceptio then?</vt:lpstr>
      <vt:lpstr>What are checked exception?</vt:lpstr>
      <vt:lpstr>How about unchecked exception?</vt:lpstr>
      <vt:lpstr>Give example of a runtime Exception</vt:lpstr>
      <vt:lpstr>Give full example of a run time exception</vt:lpstr>
      <vt:lpstr>What is @Override</vt:lpstr>
      <vt:lpstr>Write some program exceptions in java</vt:lpstr>
      <vt:lpstr>Three steps in creating a user exception are?</vt:lpstr>
      <vt:lpstr>Explain step 1 in the previous slide</vt:lpstr>
      <vt:lpstr>Explain step 2 in the exception adding</vt:lpstr>
      <vt:lpstr>Now step 3 of exception ?</vt:lpstr>
      <vt:lpstr>Will runtime exceptions cause a crash if we do not try catch them?</vt:lpstr>
      <vt:lpstr>What is Junit is for?</vt:lpstr>
      <vt:lpstr>Limitations of Arrays</vt:lpstr>
      <vt:lpstr>Solutions by java for Array limitation</vt:lpstr>
      <vt:lpstr>How to define new arraylist</vt:lpstr>
      <vt:lpstr>Arraylist methods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SINDHU and SUNNY</dc:creator>
  <cp:lastModifiedBy>SINDHU and SUNNY</cp:lastModifiedBy>
  <cp:revision>1285</cp:revision>
  <dcterms:created xsi:type="dcterms:W3CDTF">2017-02-28T16:30:50Z</dcterms:created>
  <dcterms:modified xsi:type="dcterms:W3CDTF">2017-03-27T15:41:24Z</dcterms:modified>
</cp:coreProperties>
</file>