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7" r:id="rId8"/>
    <p:sldId id="266" r:id="rId9"/>
    <p:sldId id="262" r:id="rId10"/>
    <p:sldId id="261" r:id="rId11"/>
    <p:sldId id="263" r:id="rId12"/>
    <p:sldId id="264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8" d="100"/>
          <a:sy n="38" d="100"/>
        </p:scale>
        <p:origin x="-141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74CBEAF9-9E58-4CC8-A6FF-6DD8A58DEEA4}" type="datetimeFigureOut">
              <a:rPr lang="en-US" smtClean="0"/>
              <a:pPr/>
              <a:t>3/21/2017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BEAF9-9E58-4CC8-A6FF-6DD8A58DEEA4}" type="datetimeFigureOut">
              <a:rPr lang="en-US" smtClean="0"/>
              <a:pPr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74CBEAF9-9E58-4CC8-A6FF-6DD8A58DEEA4}" type="datetimeFigureOut">
              <a:rPr lang="en-US" smtClean="0"/>
              <a:pPr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BEAF9-9E58-4CC8-A6FF-6DD8A58DEEA4}" type="datetimeFigureOut">
              <a:rPr lang="en-US" smtClean="0"/>
              <a:pPr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BEAF9-9E58-4CC8-A6FF-6DD8A58DEEA4}" type="datetimeFigureOut">
              <a:rPr lang="en-US" smtClean="0"/>
              <a:pPr/>
              <a:t>3/21/2017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4CBEAF9-9E58-4CC8-A6FF-6DD8A58DEEA4}" type="datetimeFigureOut">
              <a:rPr lang="en-US" smtClean="0"/>
              <a:pPr/>
              <a:t>3/21/2017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4CBEAF9-9E58-4CC8-A6FF-6DD8A58DEEA4}" type="datetimeFigureOut">
              <a:rPr lang="en-US" smtClean="0"/>
              <a:pPr/>
              <a:t>3/21/2017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BEAF9-9E58-4CC8-A6FF-6DD8A58DEEA4}" type="datetimeFigureOut">
              <a:rPr lang="en-US" smtClean="0"/>
              <a:pPr/>
              <a:t>3/21/2017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BEAF9-9E58-4CC8-A6FF-6DD8A58DEEA4}" type="datetimeFigureOut">
              <a:rPr lang="en-US" smtClean="0"/>
              <a:pPr/>
              <a:t>3/21/2017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BEAF9-9E58-4CC8-A6FF-6DD8A58DEEA4}" type="datetimeFigureOut">
              <a:rPr lang="en-US" smtClean="0"/>
              <a:pPr/>
              <a:t>3/21/2017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74CBEAF9-9E58-4CC8-A6FF-6DD8A58DEEA4}" type="datetimeFigureOut">
              <a:rPr lang="en-US" smtClean="0"/>
              <a:pPr/>
              <a:t>3/21/2017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3/21/2017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Jenkins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Interview questions</a:t>
            </a:r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7704" y="1484784"/>
            <a:ext cx="6477000" cy="18288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How to start </a:t>
            </a:r>
            <a:r>
              <a:rPr lang="en-GB" dirty="0" err="1" smtClean="0"/>
              <a:t>jenkins</a:t>
            </a:r>
            <a:r>
              <a:rPr lang="en-GB" dirty="0" smtClean="0"/>
              <a:t> in a different port like port 9090 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21088"/>
            <a:ext cx="6705600" cy="1434629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Go to the folder where </a:t>
            </a:r>
            <a:r>
              <a:rPr lang="en-GB" dirty="0" err="1" smtClean="0"/>
              <a:t>jenkins.war</a:t>
            </a:r>
            <a:r>
              <a:rPr lang="en-GB" dirty="0" smtClean="0"/>
              <a:t> file is</a:t>
            </a:r>
          </a:p>
          <a:p>
            <a:r>
              <a:rPr lang="en-GB" dirty="0" smtClean="0"/>
              <a:t>java -jar </a:t>
            </a:r>
            <a:r>
              <a:rPr lang="en-GB" dirty="0" err="1" smtClean="0"/>
              <a:t>jenkins.war</a:t>
            </a:r>
            <a:r>
              <a:rPr lang="en-GB" dirty="0" smtClean="0"/>
              <a:t> --</a:t>
            </a:r>
            <a:r>
              <a:rPr lang="en-GB" dirty="0" err="1" smtClean="0"/>
              <a:t>httpPort</a:t>
            </a:r>
            <a:r>
              <a:rPr lang="en-GB" dirty="0" smtClean="0"/>
              <a:t>=9090   or</a:t>
            </a:r>
          </a:p>
          <a:p>
            <a:r>
              <a:rPr lang="en-GB" dirty="0" smtClean="0"/>
              <a:t>java -jar </a:t>
            </a:r>
            <a:r>
              <a:rPr lang="en-GB" dirty="0" err="1" smtClean="0"/>
              <a:t>jenkins.war</a:t>
            </a:r>
            <a:r>
              <a:rPr lang="en-GB" dirty="0" smtClean="0"/>
              <a:t> --</a:t>
            </a:r>
            <a:r>
              <a:rPr lang="en-GB" dirty="0" err="1" smtClean="0"/>
              <a:t>httpsPort</a:t>
            </a:r>
            <a:r>
              <a:rPr lang="en-GB" dirty="0" smtClean="0"/>
              <a:t>=9090</a:t>
            </a:r>
            <a:endParaRPr lang="en-GB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1720" y="476672"/>
            <a:ext cx="6477000" cy="1828800"/>
          </a:xfrm>
        </p:spPr>
        <p:txBody>
          <a:bodyPr/>
          <a:lstStyle/>
          <a:p>
            <a:r>
              <a:rPr lang="en-GB" dirty="0" smtClean="0"/>
              <a:t>What is CI?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2564904"/>
            <a:ext cx="6705600" cy="3522861"/>
          </a:xfrm>
        </p:spPr>
        <p:txBody>
          <a:bodyPr/>
          <a:lstStyle/>
          <a:p>
            <a:pPr fontAlgn="base"/>
            <a:r>
              <a:rPr lang="en-GB" dirty="0" smtClean="0"/>
              <a:t>Continuous Integration. CI is a practice where all the code is changed, and a version control system is built as soon as the change is found.</a:t>
            </a:r>
          </a:p>
          <a:p>
            <a:pPr fontAlgn="base"/>
            <a:r>
              <a:rPr lang="en-GB" dirty="0" smtClean="0"/>
              <a:t>This helps us catch compilation errors, broken tests, and similar problems at an early stage. There are many CI servers available. One of the most popular ones is Jenkins. 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Early name of </a:t>
            </a:r>
            <a:r>
              <a:rPr lang="en-GB" dirty="0" err="1" smtClean="0"/>
              <a:t>jenkins</a:t>
            </a:r>
            <a:r>
              <a:rPr lang="en-GB" dirty="0" smtClean="0"/>
              <a:t>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 smtClean="0"/>
              <a:t>hudson</a:t>
            </a:r>
            <a:endParaRPr lang="en-GB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For Good reports on </a:t>
            </a:r>
            <a:r>
              <a:rPr lang="en-US" dirty="0" err="1" smtClean="0"/>
              <a:t>jenkin</a:t>
            </a:r>
            <a:r>
              <a:rPr lang="en-US" dirty="0" smtClean="0"/>
              <a:t> go to </a:t>
            </a:r>
            <a:r>
              <a:rPr lang="en-US" smtClean="0"/>
              <a:t>website below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https://github.com/jenkinsci/cucumber-reports-plugin</a:t>
            </a:r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jenkins-ci.org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Website to download Jenkins</a:t>
            </a:r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Why use Jenkins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For continuous integration</a:t>
            </a:r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Pol</a:t>
            </a:r>
            <a:r>
              <a:rPr lang="en-GB" dirty="0" smtClean="0"/>
              <a:t> </a:t>
            </a:r>
            <a:r>
              <a:rPr lang="en-GB" dirty="0" err="1" smtClean="0"/>
              <a:t>scm</a:t>
            </a:r>
            <a:r>
              <a:rPr lang="en-GB" dirty="0" smtClean="0"/>
              <a:t> command for one minute integration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*/1 * * * *</a:t>
            </a:r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How to open a </a:t>
            </a:r>
            <a:r>
              <a:rPr lang="en-GB" dirty="0" err="1" smtClean="0"/>
              <a:t>jenkins</a:t>
            </a:r>
            <a:r>
              <a:rPr lang="en-GB" dirty="0" smtClean="0"/>
              <a:t> </a:t>
            </a:r>
            <a:r>
              <a:rPr lang="en-GB" dirty="0" err="1" smtClean="0"/>
              <a:t>config</a:t>
            </a:r>
            <a:r>
              <a:rPr lang="en-GB" dirty="0" smtClean="0"/>
              <a:t> file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http://localhost:9090/configureTools/</a:t>
            </a:r>
            <a:endParaRPr lang="en-GB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0"/>
            <a:ext cx="6480720" cy="387424"/>
          </a:xfrm>
        </p:spPr>
        <p:txBody>
          <a:bodyPr>
            <a:noAutofit/>
          </a:bodyPr>
          <a:lstStyle/>
          <a:p>
            <a:r>
              <a:rPr lang="en-US" sz="1800" dirty="0" smtClean="0"/>
              <a:t>MY LOCAL MAVEN INSTALLATION (CONTINUE ON NEXT PAGE)</a:t>
            </a:r>
            <a:endParaRPr lang="en-GB" sz="1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560" y="404664"/>
            <a:ext cx="8784976" cy="5688632"/>
          </a:xfrm>
        </p:spPr>
        <p:txBody>
          <a:bodyPr>
            <a:noAutofit/>
          </a:bodyPr>
          <a:lstStyle/>
          <a:p>
            <a:r>
              <a:rPr lang="en-GB" sz="2000" dirty="0" smtClean="0"/>
              <a:t>continuous integration with Jenkins</a:t>
            </a:r>
          </a:p>
          <a:p>
            <a:r>
              <a:rPr lang="en-GB" sz="2000" dirty="0" smtClean="0"/>
              <a:t>go to c:\jenkins</a:t>
            </a:r>
          </a:p>
          <a:p>
            <a:r>
              <a:rPr lang="en-GB" sz="2000" dirty="0" smtClean="0"/>
              <a:t>java -jar </a:t>
            </a:r>
            <a:r>
              <a:rPr lang="en-GB" sz="2000" dirty="0" err="1" smtClean="0"/>
              <a:t>jenkins.war</a:t>
            </a:r>
            <a:r>
              <a:rPr lang="en-GB" sz="2000" dirty="0" smtClean="0"/>
              <a:t> --</a:t>
            </a:r>
            <a:r>
              <a:rPr lang="en-GB" sz="2000" dirty="0" err="1" smtClean="0"/>
              <a:t>httpsPort</a:t>
            </a:r>
            <a:r>
              <a:rPr lang="en-GB" sz="2000" dirty="0" smtClean="0"/>
              <a:t>=9090</a:t>
            </a:r>
          </a:p>
          <a:p>
            <a:r>
              <a:rPr lang="en-GB" sz="2000" dirty="0" smtClean="0"/>
              <a:t>go to localhost:9090</a:t>
            </a:r>
          </a:p>
          <a:p>
            <a:r>
              <a:rPr lang="en-GB" sz="2000" dirty="0" smtClean="0"/>
              <a:t>login</a:t>
            </a:r>
          </a:p>
          <a:p>
            <a:endParaRPr lang="en-GB" sz="2000" dirty="0" smtClean="0"/>
          </a:p>
          <a:p>
            <a:r>
              <a:rPr lang="en-GB" sz="2000" dirty="0" smtClean="0"/>
              <a:t>if </a:t>
            </a:r>
            <a:r>
              <a:rPr lang="en-GB" sz="2000" dirty="0" err="1" smtClean="0"/>
              <a:t>jenkins</a:t>
            </a:r>
            <a:r>
              <a:rPr lang="en-GB" sz="2000" dirty="0" smtClean="0"/>
              <a:t> not working</a:t>
            </a:r>
          </a:p>
          <a:p>
            <a:r>
              <a:rPr lang="en-GB" sz="2000" dirty="0" smtClean="0"/>
              <a:t>Restart Jenkins service by doing below</a:t>
            </a:r>
          </a:p>
          <a:p>
            <a:r>
              <a:rPr lang="en-GB" sz="2000" dirty="0" smtClean="0"/>
              <a:t>Just restart the Jenkins service after you changed the port in jenkins.xml.</a:t>
            </a:r>
          </a:p>
          <a:p>
            <a:r>
              <a:rPr lang="en-GB" sz="2000" dirty="0" smtClean="0"/>
              <a:t>Press Win + R</a:t>
            </a:r>
          </a:p>
          <a:p>
            <a:r>
              <a:rPr lang="en-GB" sz="2000" dirty="0" smtClean="0"/>
              <a:t>Type "services.msc"</a:t>
            </a:r>
          </a:p>
          <a:p>
            <a:r>
              <a:rPr lang="en-GB" sz="2000" dirty="0" smtClean="0"/>
              <a:t>Right click on the "Jenkins" line &gt; Restart</a:t>
            </a:r>
          </a:p>
          <a:p>
            <a:r>
              <a:rPr lang="en-GB" sz="2000" dirty="0" smtClean="0"/>
              <a:t>Type http://localhost:9090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5696" y="1628800"/>
            <a:ext cx="6477000" cy="18288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How to give a global option for </a:t>
            </a:r>
            <a:r>
              <a:rPr lang="en-GB" dirty="0" err="1" smtClean="0"/>
              <a:t>mavan</a:t>
            </a:r>
            <a:r>
              <a:rPr lang="en-GB" dirty="0" smtClean="0"/>
              <a:t> in global options to stop on a fail(by default maven does not stop on fail)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95736" y="4293096"/>
            <a:ext cx="6705600" cy="1621904"/>
          </a:xfrm>
        </p:spPr>
        <p:txBody>
          <a:bodyPr>
            <a:normAutofit/>
          </a:bodyPr>
          <a:lstStyle/>
          <a:p>
            <a:r>
              <a:rPr lang="en-GB" dirty="0" smtClean="0"/>
              <a:t>Go to </a:t>
            </a:r>
            <a:r>
              <a:rPr lang="en-GB" dirty="0" err="1" smtClean="0"/>
              <a:t>config</a:t>
            </a:r>
            <a:r>
              <a:rPr lang="en-GB" smtClean="0"/>
              <a:t> and click build maven opts</a:t>
            </a:r>
          </a:p>
          <a:p>
            <a:r>
              <a:rPr lang="en-GB" smtClean="0"/>
              <a:t>The </a:t>
            </a:r>
            <a:r>
              <a:rPr lang="en-GB" dirty="0" smtClean="0"/>
              <a:t>global options for Maven should be set to -</a:t>
            </a:r>
            <a:r>
              <a:rPr lang="en-GB" dirty="0" err="1" smtClean="0"/>
              <a:t>Dmaven.test.failure.ignore</a:t>
            </a:r>
            <a:r>
              <a:rPr lang="en-GB" dirty="0" smtClean="0"/>
              <a:t>=false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600" y="0"/>
            <a:ext cx="6477000" cy="82068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CONTINUED….</a:t>
            </a:r>
            <a:endParaRPr lang="en-GB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5656" y="836712"/>
            <a:ext cx="6705600" cy="5328592"/>
          </a:xfrm>
        </p:spPr>
        <p:txBody>
          <a:bodyPr>
            <a:normAutofit fontScale="70000" lnSpcReduction="20000"/>
          </a:bodyPr>
          <a:lstStyle/>
          <a:p>
            <a:r>
              <a:rPr lang="en-GB" sz="2800" dirty="0" smtClean="0"/>
              <a:t>(make sure you have changed jenkins.xml file in </a:t>
            </a:r>
            <a:r>
              <a:rPr lang="en-GB" sz="2800" dirty="0" err="1" smtClean="0"/>
              <a:t>jenkins</a:t>
            </a:r>
            <a:r>
              <a:rPr lang="en-GB" sz="2800" dirty="0" smtClean="0"/>
              <a:t> </a:t>
            </a:r>
            <a:r>
              <a:rPr lang="en-GB" sz="2800" dirty="0" err="1" smtClean="0"/>
              <a:t>forlder</a:t>
            </a:r>
            <a:r>
              <a:rPr lang="en-GB" sz="2800" dirty="0" smtClean="0"/>
              <a:t> the local port)</a:t>
            </a:r>
          </a:p>
          <a:p>
            <a:r>
              <a:rPr lang="en-GB" sz="2800" dirty="0" smtClean="0"/>
              <a:t>login with sebkun2 and password </a:t>
            </a:r>
            <a:r>
              <a:rPr lang="en-GB" sz="2800" dirty="0" err="1" smtClean="0"/>
              <a:t>abc</a:t>
            </a:r>
            <a:endParaRPr lang="en-GB" sz="2800" dirty="0" smtClean="0"/>
          </a:p>
          <a:p>
            <a:r>
              <a:rPr lang="en-GB" sz="2800" dirty="0" smtClean="0"/>
              <a:t>(make sure </a:t>
            </a:r>
            <a:r>
              <a:rPr lang="en-GB" sz="2800" dirty="0" err="1" smtClean="0"/>
              <a:t>jenkins</a:t>
            </a:r>
            <a:r>
              <a:rPr lang="en-GB" sz="2800" dirty="0" smtClean="0"/>
              <a:t> has </a:t>
            </a:r>
            <a:r>
              <a:rPr lang="en-GB" sz="2800" dirty="0" err="1" smtClean="0"/>
              <a:t>gitplugin</a:t>
            </a:r>
            <a:r>
              <a:rPr lang="en-GB" sz="2800" dirty="0" smtClean="0"/>
              <a:t> or install it and restart </a:t>
            </a:r>
            <a:r>
              <a:rPr lang="en-GB" sz="2800" dirty="0" err="1" smtClean="0"/>
              <a:t>jenkins</a:t>
            </a:r>
            <a:r>
              <a:rPr lang="en-GB" sz="2800" dirty="0" smtClean="0"/>
              <a:t>)</a:t>
            </a:r>
          </a:p>
          <a:p>
            <a:r>
              <a:rPr lang="en-GB" sz="2800" dirty="0" err="1" smtClean="0"/>
              <a:t>goto</a:t>
            </a:r>
            <a:r>
              <a:rPr lang="en-GB" sz="2800" dirty="0" smtClean="0"/>
              <a:t> manage </a:t>
            </a:r>
            <a:r>
              <a:rPr lang="en-GB" sz="2800" dirty="0" err="1" smtClean="0"/>
              <a:t>jenkins</a:t>
            </a:r>
            <a:r>
              <a:rPr lang="en-GB" sz="2800" dirty="0" smtClean="0"/>
              <a:t>&gt;configure system&gt;search available plugin and install</a:t>
            </a:r>
          </a:p>
          <a:p>
            <a:r>
              <a:rPr lang="en-GB" sz="2800" dirty="0" smtClean="0"/>
              <a:t>configure </a:t>
            </a:r>
            <a:r>
              <a:rPr lang="en-GB" sz="2800" dirty="0" err="1" smtClean="0"/>
              <a:t>appache</a:t>
            </a:r>
            <a:r>
              <a:rPr lang="en-GB" sz="2800" dirty="0" smtClean="0"/>
              <a:t> maven</a:t>
            </a:r>
          </a:p>
          <a:p>
            <a:r>
              <a:rPr lang="en-GB" sz="2800" dirty="0" smtClean="0"/>
              <a:t>http://localhost:9090/configureTools/</a:t>
            </a:r>
          </a:p>
          <a:p>
            <a:r>
              <a:rPr lang="en-GB" sz="2800" dirty="0" smtClean="0"/>
              <a:t>make sure </a:t>
            </a:r>
            <a:r>
              <a:rPr lang="en-GB" sz="2800" dirty="0" err="1" smtClean="0"/>
              <a:t>jdk</a:t>
            </a:r>
            <a:r>
              <a:rPr lang="en-GB" sz="2800" dirty="0" smtClean="0"/>
              <a:t> is in correct path </a:t>
            </a:r>
          </a:p>
          <a:p>
            <a:r>
              <a:rPr lang="en-GB" sz="2800" dirty="0" smtClean="0"/>
              <a:t>name: C:\Program Files\Java\jdk1.8.0_101</a:t>
            </a:r>
          </a:p>
          <a:p>
            <a:r>
              <a:rPr lang="en-GB" sz="2800" dirty="0" err="1" smtClean="0"/>
              <a:t>javahome</a:t>
            </a:r>
            <a:r>
              <a:rPr lang="en-GB" sz="2800" dirty="0" smtClean="0"/>
              <a:t> : C:\Program Files\Java\jdk1.8.0_101</a:t>
            </a:r>
          </a:p>
          <a:p>
            <a:r>
              <a:rPr lang="en-GB" sz="2800" dirty="0" smtClean="0"/>
              <a:t>uncheck install automatically</a:t>
            </a:r>
          </a:p>
          <a:p>
            <a:endParaRPr lang="en-GB" sz="2800" dirty="0" smtClean="0"/>
          </a:p>
          <a:p>
            <a:r>
              <a:rPr lang="en-GB" sz="2800" dirty="0" smtClean="0"/>
              <a:t>then go to maven side</a:t>
            </a:r>
          </a:p>
          <a:p>
            <a:r>
              <a:rPr lang="en-GB" sz="2800" dirty="0" err="1" smtClean="0"/>
              <a:t>manven</a:t>
            </a:r>
            <a:r>
              <a:rPr lang="en-GB" sz="2800" dirty="0" smtClean="0"/>
              <a:t> name M2_HOME</a:t>
            </a:r>
          </a:p>
          <a:p>
            <a:r>
              <a:rPr lang="en-GB" sz="2800" dirty="0" smtClean="0"/>
              <a:t>MAVEN_HOME = D:\apache-maven-3.3.9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9712" y="188640"/>
            <a:ext cx="6477000" cy="1828800"/>
          </a:xfrm>
        </p:spPr>
        <p:txBody>
          <a:bodyPr/>
          <a:lstStyle/>
          <a:p>
            <a:r>
              <a:rPr lang="en-GB" dirty="0" smtClean="0"/>
              <a:t>How to restart </a:t>
            </a:r>
            <a:r>
              <a:rPr lang="en-GB" dirty="0" err="1" smtClean="0"/>
              <a:t>jenkins</a:t>
            </a:r>
            <a:r>
              <a:rPr lang="en-GB" dirty="0" smtClean="0"/>
              <a:t> in windows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1700808"/>
            <a:ext cx="6705600" cy="3666877"/>
          </a:xfrm>
        </p:spPr>
        <p:txBody>
          <a:bodyPr>
            <a:normAutofit fontScale="85000" lnSpcReduction="20000"/>
          </a:bodyPr>
          <a:lstStyle/>
          <a:p>
            <a:pPr fontAlgn="t"/>
            <a:r>
              <a:rPr lang="en-GB" dirty="0" smtClean="0"/>
              <a:t/>
            </a:r>
            <a:br>
              <a:rPr lang="en-GB" dirty="0" smtClean="0"/>
            </a:br>
            <a:endParaRPr lang="en-GB" dirty="0" smtClean="0"/>
          </a:p>
          <a:p>
            <a:pPr fontAlgn="t"/>
            <a:r>
              <a:rPr lang="en-GB" dirty="0" smtClean="0"/>
              <a:t>Restart Jenkins service</a:t>
            </a:r>
          </a:p>
          <a:p>
            <a:pPr fontAlgn="t"/>
            <a:r>
              <a:rPr lang="en-GB" dirty="0" smtClean="0"/>
              <a:t>Just </a:t>
            </a:r>
            <a:r>
              <a:rPr lang="en-GB" b="1" dirty="0" smtClean="0"/>
              <a:t>restart</a:t>
            </a:r>
            <a:r>
              <a:rPr lang="en-GB" dirty="0" smtClean="0"/>
              <a:t> the </a:t>
            </a:r>
            <a:r>
              <a:rPr lang="en-GB" b="1" dirty="0" smtClean="0"/>
              <a:t>Jenkins service</a:t>
            </a:r>
            <a:r>
              <a:rPr lang="en-GB" dirty="0" smtClean="0"/>
              <a:t> after you changed the port in </a:t>
            </a:r>
            <a:r>
              <a:rPr lang="en-GB" b="1" dirty="0" smtClean="0"/>
              <a:t>jenkins.xml</a:t>
            </a:r>
            <a:r>
              <a:rPr lang="en-GB" dirty="0" smtClean="0"/>
              <a:t>.</a:t>
            </a:r>
          </a:p>
          <a:p>
            <a:pPr fontAlgn="t"/>
            <a:r>
              <a:rPr lang="en-GB" dirty="0" smtClean="0"/>
              <a:t>Press Win + R</a:t>
            </a:r>
          </a:p>
          <a:p>
            <a:pPr fontAlgn="t"/>
            <a:r>
              <a:rPr lang="en-GB" dirty="0" smtClean="0"/>
              <a:t>Type "services.msc"</a:t>
            </a:r>
          </a:p>
          <a:p>
            <a:pPr fontAlgn="t"/>
            <a:r>
              <a:rPr lang="en-GB" dirty="0" smtClean="0"/>
              <a:t>Right click on the "Jenkins" line &gt; Restart</a:t>
            </a:r>
          </a:p>
          <a:p>
            <a:pPr fontAlgn="t"/>
            <a:r>
              <a:rPr lang="en-GB" dirty="0" smtClean="0"/>
              <a:t>Type http://localhost:9090</a:t>
            </a:r>
          </a:p>
          <a:p>
            <a:pPr fontAlgn="t"/>
            <a:r>
              <a:rPr lang="en-GB" dirty="0" smtClean="0"/>
              <a:t>(make sure you have changed jenkins.xml file in </a:t>
            </a:r>
            <a:r>
              <a:rPr lang="en-GB" dirty="0" err="1" smtClean="0"/>
              <a:t>jenkins</a:t>
            </a:r>
            <a:r>
              <a:rPr lang="en-GB" dirty="0" smtClean="0"/>
              <a:t> </a:t>
            </a:r>
            <a:r>
              <a:rPr lang="en-GB" dirty="0" err="1" smtClean="0"/>
              <a:t>forlder</a:t>
            </a:r>
            <a:r>
              <a:rPr lang="en-GB" dirty="0" smtClean="0"/>
              <a:t> the local port)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124</TotalTime>
  <Words>276</Words>
  <Application>Microsoft Office PowerPoint</Application>
  <PresentationFormat>On-screen Show (4:3)</PresentationFormat>
  <Paragraphs>62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Median</vt:lpstr>
      <vt:lpstr>Jenkins</vt:lpstr>
      <vt:lpstr>Website to download Jenkins</vt:lpstr>
      <vt:lpstr>Why use Jenkins</vt:lpstr>
      <vt:lpstr>Pol scm command for one minute integration</vt:lpstr>
      <vt:lpstr>How to open a jenkins config file</vt:lpstr>
      <vt:lpstr>MY LOCAL MAVEN INSTALLATION (CONTINUE ON NEXT PAGE)</vt:lpstr>
      <vt:lpstr>How to give a global option for mavan in global options to stop on a fail(by default maven does not stop on fail)</vt:lpstr>
      <vt:lpstr>CONTINUED….</vt:lpstr>
      <vt:lpstr>How to restart jenkins in windows</vt:lpstr>
      <vt:lpstr>How to start jenkins in a different port like port 9090 ?</vt:lpstr>
      <vt:lpstr>What is CI?</vt:lpstr>
      <vt:lpstr>Early name of jenkins?</vt:lpstr>
      <vt:lpstr>For Good reports on jenkin go to website below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Jenkins</dc:title>
  <dc:creator>SINDHU and SUNNY</dc:creator>
  <cp:lastModifiedBy>SINDHU and SUNNY</cp:lastModifiedBy>
  <cp:revision>112</cp:revision>
  <dcterms:created xsi:type="dcterms:W3CDTF">2017-03-14T11:46:34Z</dcterms:created>
  <dcterms:modified xsi:type="dcterms:W3CDTF">2017-03-21T14:09:22Z</dcterms:modified>
</cp:coreProperties>
</file>