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9ED138-B9DB-4D20-845D-9BC949AEE48C}" type="datetimeFigureOut">
              <a:rPr lang="en-GB" smtClean="0"/>
              <a:pPr/>
              <a:t>19/03/2017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2237EB-D7ED-4FA4-A432-54826FD708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Interview Questions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Provide developer a comprehensive model for projects</a:t>
            </a:r>
          </a:p>
          <a:p>
            <a:pPr marL="514350" indent="-514350">
              <a:buAutoNum type="arabicPeriod"/>
            </a:pPr>
            <a:r>
              <a:rPr lang="en-GB" dirty="0" smtClean="0"/>
              <a:t>And to provide </a:t>
            </a:r>
            <a:r>
              <a:rPr lang="en-GB" dirty="0" err="1" smtClean="0"/>
              <a:t>plugins</a:t>
            </a:r>
            <a:r>
              <a:rPr lang="en-GB" dirty="0" smtClean="0"/>
              <a:t> or tools that interact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primary goal of Maven?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Convention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Maven uses ___ above configuration?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True. The developer only need to place files in the structure and define them in 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When Maven makes a project, the Maven creates default project structure. True or False?</a:t>
            </a:r>
            <a:endParaRPr lang="en-GB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/main/java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</a:t>
            </a:r>
            <a:r>
              <a:rPr lang="en-GB" dirty="0" err="1" smtClean="0"/>
              <a:t>src</a:t>
            </a:r>
            <a:r>
              <a:rPr lang="en-GB" dirty="0" smtClean="0"/>
              <a:t>/resources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do you find the source code and resource code in Maven?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</a:t>
            </a:r>
            <a:r>
              <a:rPr lang="en-GB" dirty="0" err="1" smtClean="0"/>
              <a:t>src</a:t>
            </a:r>
            <a:r>
              <a:rPr lang="en-GB" dirty="0" smtClean="0"/>
              <a:t>//tests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</a:t>
            </a:r>
          </a:p>
          <a:p>
            <a:r>
              <a:rPr lang="en-GB" dirty="0" smtClean="0"/>
              <a:t>{</a:t>
            </a:r>
            <a:r>
              <a:rPr lang="en-GB" dirty="0" err="1" smtClean="0"/>
              <a:t>basedir</a:t>
            </a:r>
            <a:r>
              <a:rPr lang="en-GB" dirty="0" smtClean="0"/>
              <a:t>}/target/classes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find Tests, distributed Jar and compiled Byte code files in Maven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Developers can work on maven without need to understanding how individual </a:t>
            </a:r>
            <a:r>
              <a:rPr lang="en-GB" dirty="0" err="1" smtClean="0"/>
              <a:t>plugins</a:t>
            </a:r>
            <a:r>
              <a:rPr lang="en-GB" dirty="0" smtClean="0"/>
              <a:t> work. True or false?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600200"/>
          </a:xfrm>
        </p:spPr>
        <p:txBody>
          <a:bodyPr/>
          <a:lstStyle/>
          <a:p>
            <a:r>
              <a:rPr lang="en-GB" dirty="0" smtClean="0"/>
              <a:t>An.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type of </a:t>
            </a:r>
            <a:r>
              <a:rPr lang="en-GB" dirty="0" err="1" smtClean="0"/>
              <a:t>plugins</a:t>
            </a:r>
            <a:r>
              <a:rPr lang="en-GB" dirty="0" smtClean="0"/>
              <a:t> are used in Maven to create projects?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Maven Archetype quick start plugin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create a java application in Maven?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C:\MVN\mvn </a:t>
            </a:r>
            <a:r>
              <a:rPr lang="en-GB" dirty="0" err="1" smtClean="0"/>
              <a:t>archetype:generate</a:t>
            </a:r>
            <a:endParaRPr lang="en-GB" dirty="0" smtClean="0"/>
          </a:p>
          <a:p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com.companyname.bank</a:t>
            </a:r>
            <a:endParaRPr lang="en-US" dirty="0" smtClean="0"/>
          </a:p>
          <a:p>
            <a:r>
              <a:rPr lang="en-US" dirty="0" err="1" smtClean="0"/>
              <a:t>DartifactId</a:t>
            </a:r>
            <a:r>
              <a:rPr lang="en-US" dirty="0" smtClean="0"/>
              <a:t>=</a:t>
            </a:r>
            <a:r>
              <a:rPr lang="en-US" dirty="0" err="1" smtClean="0"/>
              <a:t>consumerBanking</a:t>
            </a:r>
            <a:endParaRPr lang="en-US" dirty="0" smtClean="0"/>
          </a:p>
          <a:p>
            <a:r>
              <a:rPr lang="en-US" dirty="0" err="1" smtClean="0"/>
              <a:t>Darchetype</a:t>
            </a:r>
            <a:r>
              <a:rPr lang="en-GB" dirty="0" err="1" smtClean="0"/>
              <a:t>ArtifactId</a:t>
            </a:r>
            <a:r>
              <a:rPr lang="en-GB" dirty="0" smtClean="0"/>
              <a:t>=maven-archetype-</a:t>
            </a:r>
            <a:r>
              <a:rPr lang="en-GB" dirty="0" err="1" smtClean="0"/>
              <a:t>quickstart</a:t>
            </a:r>
            <a:endParaRPr lang="en-GB" dirty="0" smtClean="0"/>
          </a:p>
          <a:p>
            <a:r>
              <a:rPr lang="en-US" dirty="0" err="1" smtClean="0"/>
              <a:t>DinteractiveMode</a:t>
            </a:r>
            <a:r>
              <a:rPr lang="en-US" dirty="0" smtClean="0"/>
              <a:t>=false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command-line script to create Maven project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Maven can provide benefits for your build process by employing standard conventions and practices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can Maven benefit my development process?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Mavan</a:t>
            </a:r>
            <a:r>
              <a:rPr lang="en-US" dirty="0" smtClean="0"/>
              <a:t> from mavan.apache.org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you install </a:t>
            </a:r>
            <a:r>
              <a:rPr lang="en-US" dirty="0" err="1" smtClean="0"/>
              <a:t>Mavan</a:t>
            </a:r>
            <a:r>
              <a:rPr lang="en-US" dirty="0" smtClean="0"/>
              <a:t> from?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give two commands</a:t>
            </a:r>
          </a:p>
          <a:p>
            <a:r>
              <a:rPr lang="en-US" dirty="0" smtClean="0"/>
              <a:t>First to clean the target directory</a:t>
            </a:r>
          </a:p>
          <a:p>
            <a:r>
              <a:rPr lang="en-US" dirty="0" smtClean="0"/>
              <a:t>Second to package the project build 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c:\MVN\mvn clean package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To create a simplest Maven Project. It is a Maven project templating tool kit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an archetype mechanism?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</a:t>
            </a:r>
            <a:r>
              <a:rPr lang="en-US" dirty="0" err="1" smtClean="0"/>
              <a:t>a</a:t>
            </a:r>
            <a:r>
              <a:rPr lang="en-US" smtClean="0"/>
              <a:t>rchetype:generate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command line to generate a new project based on Archetype?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Archetypes are packaged up in a JAR and they consists of archetype metadata which describes contents of archetype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archetypes?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POM file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 unit of work in Maven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A project root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 model version – should be set to 4.0.0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GroupId</a:t>
            </a:r>
            <a:r>
              <a:rPr lang="en-US" dirty="0" smtClean="0"/>
              <a:t> – id of project group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artifactId</a:t>
            </a:r>
            <a:r>
              <a:rPr lang="en-US" dirty="0" smtClean="0"/>
              <a:t> – id of project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version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minimum requirement of POM?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&lt;project&gt;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modelVersion</a:t>
            </a:r>
            <a:r>
              <a:rPr lang="en-GB" dirty="0" smtClean="0"/>
              <a:t>&gt;4.0.0&lt;/</a:t>
            </a:r>
            <a:r>
              <a:rPr lang="en-GB" dirty="0" err="1" smtClean="0"/>
              <a:t>modelVersion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  <a:r>
              <a:rPr lang="en-GB" dirty="0" err="1" smtClean="0"/>
              <a:t>com.mycompany.app</a:t>
            </a:r>
            <a:r>
              <a:rPr lang="en-GB" dirty="0" smtClean="0"/>
              <a:t>&lt;/</a:t>
            </a:r>
            <a:r>
              <a:rPr lang="en-GB" dirty="0" err="1" smtClean="0"/>
              <a:t>groupId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artifactId</a:t>
            </a:r>
            <a:r>
              <a:rPr lang="en-GB" dirty="0" smtClean="0"/>
              <a:t>&gt;my-app&lt;/</a:t>
            </a:r>
            <a:r>
              <a:rPr lang="en-GB" dirty="0" err="1" smtClean="0"/>
              <a:t>artifactId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&lt;version&gt;1&lt;/version&gt;</a:t>
            </a:r>
          </a:p>
          <a:p>
            <a:r>
              <a:rPr lang="en-GB" dirty="0" smtClean="0"/>
              <a:t>&lt;/project&gt;</a:t>
            </a:r>
          </a:p>
          <a:p>
            <a:r>
              <a:rPr lang="en-US" b="1" u="sng" dirty="0" err="1" smtClean="0"/>
              <a:t>An.F</a:t>
            </a:r>
            <a:r>
              <a:rPr lang="en-GB" b="1" u="sng" dirty="0" err="1" smtClean="0"/>
              <a:t>ully</a:t>
            </a:r>
            <a:r>
              <a:rPr lang="en-GB" b="1" u="sng" dirty="0" smtClean="0"/>
              <a:t> qualified </a:t>
            </a:r>
            <a:r>
              <a:rPr lang="en-GB" b="1" u="sng" dirty="0" err="1" smtClean="0"/>
              <a:t>artifact</a:t>
            </a:r>
            <a:r>
              <a:rPr lang="en-GB" b="1" u="sng" dirty="0" smtClean="0"/>
              <a:t> name is "com.mycompany.app:my-app:1".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does below given means?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Super POM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build your project using the minimal POM, it would inherit the </a:t>
            </a:r>
            <a:r>
              <a:rPr lang="en-GB" i="1" dirty="0" smtClean="0"/>
              <a:t>repositories</a:t>
            </a:r>
            <a:r>
              <a:rPr lang="en-GB" dirty="0" smtClean="0"/>
              <a:t> configuration in the ...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Plugins</a:t>
            </a:r>
            <a:r>
              <a:rPr lang="en-US" dirty="0" smtClean="0"/>
              <a:t> and dependencies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first time you execute or any command, Maven will need to download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Change to the directory where pom.xml is created by </a:t>
            </a:r>
            <a:r>
              <a:rPr lang="en-GB" dirty="0" err="1" smtClean="0"/>
              <a:t>archetype:generate</a:t>
            </a:r>
            <a:r>
              <a:rPr lang="en-GB" dirty="0" smtClean="0"/>
              <a:t> and execute 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C:\MVN\mvn 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application sources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–version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check the version in </a:t>
            </a:r>
            <a:r>
              <a:rPr lang="en-US" dirty="0" err="1" smtClean="0"/>
              <a:t>Mavan</a:t>
            </a:r>
            <a:r>
              <a:rPr lang="en-US" dirty="0" smtClean="0"/>
              <a:t> in command line?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do I compile my test sources and run my unit tests?</a:t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 -compile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If you simply want to compile your test sources (but not execute the tests) what command you give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 package (This will make jar file in {</a:t>
            </a:r>
            <a:r>
              <a:rPr lang="en-US" dirty="0" err="1" smtClean="0"/>
              <a:t>basedir</a:t>
            </a:r>
            <a:r>
              <a:rPr lang="en-US" dirty="0" smtClean="0"/>
              <a:t>}/target directory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How do I create a JAR and install it in my local repository?</a:t>
            </a:r>
            <a:br>
              <a:rPr lang="en-GB" b="1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GB" dirty="0" err="1" smtClean="0"/>
              <a:t>Doxia</a:t>
            </a:r>
            <a:r>
              <a:rPr lang="en-GB" dirty="0" smtClean="0"/>
              <a:t> is a content generation framework which aims to provide its users with powerful techniques for generating static and dynamic content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Maven </a:t>
            </a:r>
            <a:r>
              <a:rPr lang="en-US" dirty="0" err="1" smtClean="0"/>
              <a:t>Doxia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 to maven directory with POM file and give the command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And then go to the site folder and click on index file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GB" dirty="0" smtClean="0"/>
              <a:t> C:\MVN\consumerBanking\target\site folder. Click on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generate a Maven site?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SNAPSHOT is a special version that indicates a current development copy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SNAPSHOT?	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using Maven a configuration over convention?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Clean and install, Clean will delete any build </a:t>
            </a:r>
            <a:r>
              <a:rPr lang="en-GB" dirty="0" err="1" smtClean="0"/>
              <a:t>artifacts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clean do?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Install will compile, test, package and finally install our build </a:t>
            </a:r>
            <a:r>
              <a:rPr lang="en-GB" dirty="0" err="1" smtClean="0"/>
              <a:t>artifacts</a:t>
            </a:r>
            <a:r>
              <a:rPr lang="en-GB" dirty="0" smtClean="0"/>
              <a:t>. 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will install do?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mvn</a:t>
            </a:r>
            <a:r>
              <a:rPr lang="en-GB" dirty="0" smtClean="0"/>
              <a:t> clean install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command to build a system from command prompt?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smtClean="0"/>
              <a:t>Project Object Model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form of POM?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mvn</a:t>
            </a:r>
            <a:r>
              <a:rPr lang="en-GB" dirty="0" smtClean="0"/>
              <a:t> clean test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run a test from command prompt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tool for continuous integration?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an ideal world, a test project should be executed as soon as there has been any change in the system you are </a:t>
            </a:r>
            <a:r>
              <a:rPr lang="en-GB" dirty="0" err="1" smtClean="0"/>
              <a:t>building.Such</a:t>
            </a:r>
            <a:r>
              <a:rPr lang="en-GB" smtClean="0"/>
              <a:t> a practice is called Continuous Integration.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CI?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60848"/>
          </a:xfrm>
        </p:spPr>
        <p:txBody>
          <a:bodyPr>
            <a:normAutofit fontScale="40000" lnSpcReduction="20000"/>
          </a:bodyPr>
          <a:lstStyle/>
          <a:p>
            <a:r>
              <a:rPr lang="en-GB" dirty="0" smtClean="0"/>
              <a:t>Create new project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groupId</a:t>
            </a:r>
            <a:r>
              <a:rPr lang="en-GB" dirty="0" smtClean="0"/>
              <a:t> give name </a:t>
            </a:r>
            <a:r>
              <a:rPr lang="en-GB" dirty="0" err="1" smtClean="0"/>
              <a:t>eg</a:t>
            </a:r>
            <a:r>
              <a:rPr lang="en-GB" dirty="0" smtClean="0"/>
              <a:t>. temperature-convertor</a:t>
            </a:r>
          </a:p>
          <a:p>
            <a:r>
              <a:rPr lang="en-GB" dirty="0" smtClean="0"/>
              <a:t>Give same in </a:t>
            </a:r>
            <a:r>
              <a:rPr lang="en-GB" dirty="0" err="1" smtClean="0"/>
              <a:t>artifactId</a:t>
            </a:r>
            <a:r>
              <a:rPr lang="en-GB" dirty="0" smtClean="0"/>
              <a:t>. temperature-convertor</a:t>
            </a:r>
          </a:p>
          <a:p>
            <a:r>
              <a:rPr lang="en-GB" dirty="0" smtClean="0"/>
              <a:t>Click next</a:t>
            </a:r>
          </a:p>
          <a:p>
            <a:r>
              <a:rPr lang="en-GB" dirty="0" smtClean="0"/>
              <a:t>The name is same as well temperature-convertor(see and check name)</a:t>
            </a:r>
          </a:p>
          <a:p>
            <a:r>
              <a:rPr lang="en-GB" dirty="0" smtClean="0"/>
              <a:t>Then click Finish</a:t>
            </a:r>
          </a:p>
          <a:p>
            <a:r>
              <a:rPr lang="en-GB" dirty="0" smtClean="0"/>
              <a:t>You will see the structure</a:t>
            </a:r>
          </a:p>
          <a:p>
            <a:r>
              <a:rPr lang="en-GB" dirty="0" smtClean="0"/>
              <a:t>There is a POM.xml</a:t>
            </a:r>
          </a:p>
          <a:p>
            <a:r>
              <a:rPr lang="en-GB" dirty="0" smtClean="0"/>
              <a:t>Now run command from the folder in DOS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clean install</a:t>
            </a:r>
          </a:p>
          <a:p>
            <a:r>
              <a:rPr lang="en-GB" dirty="0" smtClean="0"/>
              <a:t>Put them under git</a:t>
            </a:r>
          </a:p>
          <a:p>
            <a:r>
              <a:rPr lang="en-GB" dirty="0" smtClean="0"/>
              <a:t>Go to folder and type git init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start a maven project in </a:t>
            </a:r>
            <a:r>
              <a:rPr lang="en-GB" dirty="0" err="1" smtClean="0"/>
              <a:t>IntelliJIDEA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err="1" smtClean="0"/>
              <a:t>config</a:t>
            </a:r>
            <a:r>
              <a:rPr lang="en-GB" dirty="0" smtClean="0"/>
              <a:t> and click build maven opts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global options for Maven should be set to -</a:t>
            </a:r>
            <a:r>
              <a:rPr lang="en-GB" dirty="0" err="1" smtClean="0"/>
              <a:t>Dmaven.test.failure.ignore</a:t>
            </a:r>
            <a:r>
              <a:rPr lang="en-GB" dirty="0" smtClean="0"/>
              <a:t>=false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set global options for maven in </a:t>
            </a:r>
            <a:r>
              <a:rPr lang="en-GB" dirty="0" err="1" smtClean="0"/>
              <a:t>jenkins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is a project management </a:t>
            </a:r>
            <a:r>
              <a:rPr lang="en-US" smtClean="0"/>
              <a:t>and comprehension tool.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Mavan</a:t>
            </a:r>
            <a:r>
              <a:rPr lang="en-US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</a:t>
            </a:r>
            <a:r>
              <a:rPr lang="en-US" dirty="0" err="1" smtClean="0"/>
              <a:t>Mavan</a:t>
            </a:r>
            <a:r>
              <a:rPr lang="en-US" dirty="0" smtClean="0"/>
              <a:t> was originally designed to simplify building process in </a:t>
            </a:r>
            <a:r>
              <a:rPr lang="en-US" dirty="0" err="1" smtClean="0"/>
              <a:t>Jakartha</a:t>
            </a:r>
            <a:r>
              <a:rPr lang="en-US" dirty="0" smtClean="0"/>
              <a:t> Turbine Project. </a:t>
            </a:r>
            <a:r>
              <a:rPr lang="en-US" dirty="0" err="1" smtClean="0"/>
              <a:t>Apached</a:t>
            </a:r>
            <a:r>
              <a:rPr lang="en-US" dirty="0" smtClean="0"/>
              <a:t> group developed </a:t>
            </a:r>
            <a:r>
              <a:rPr lang="en-US" dirty="0" err="1" smtClean="0"/>
              <a:t>Mavan</a:t>
            </a:r>
            <a:r>
              <a:rPr lang="en-US" dirty="0" smtClean="0"/>
              <a:t> which can build multiple projects together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brief on </a:t>
            </a:r>
            <a:r>
              <a:rPr lang="en-US" dirty="0" err="1" smtClean="0"/>
              <a:t>Mavan</a:t>
            </a:r>
            <a:r>
              <a:rPr lang="en-US" dirty="0" smtClean="0"/>
              <a:t> History?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An.XML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type of file is used in </a:t>
            </a:r>
            <a:r>
              <a:rPr lang="en-US" dirty="0" err="1" smtClean="0"/>
              <a:t>Mavan</a:t>
            </a:r>
            <a:r>
              <a:rPr lang="en-US" dirty="0" smtClean="0"/>
              <a:t> POM files?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POM (</a:t>
            </a:r>
            <a:r>
              <a:rPr lang="en-US" smtClean="0"/>
              <a:t>Project Object Model)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fundamental unit of entire Maven system?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An. Choose environment </a:t>
            </a:r>
            <a:r>
              <a:rPr lang="en-US" dirty="0" err="1" smtClean="0"/>
              <a:t>variables,in</a:t>
            </a:r>
            <a:r>
              <a:rPr lang="en-US" dirty="0" smtClean="0"/>
              <a:t> system variables create a path M2_HOME and value as c:\apache-maven3.3.3 also </a:t>
            </a:r>
          </a:p>
          <a:p>
            <a:r>
              <a:rPr lang="en-US" dirty="0" smtClean="0"/>
              <a:t>set the path as %M2_HOME%\bin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setup Maven Path?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1269</TotalTime>
  <Words>916</Words>
  <Application>Microsoft Office PowerPoint</Application>
  <PresentationFormat>On-screen Show (4:3)</PresentationFormat>
  <Paragraphs>128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Maven Interview Questions</vt:lpstr>
      <vt:lpstr>Where do you install Mavan from?</vt:lpstr>
      <vt:lpstr>How to check the version in Mavan in command line?</vt:lpstr>
      <vt:lpstr>Full form of POM?</vt:lpstr>
      <vt:lpstr>What is Mavan?</vt:lpstr>
      <vt:lpstr>A brief on Mavan History?</vt:lpstr>
      <vt:lpstr>What type of file is used in Mavan POM files?</vt:lpstr>
      <vt:lpstr>What is the fundamental unit of entire Maven system?</vt:lpstr>
      <vt:lpstr>How to setup Maven Path?</vt:lpstr>
      <vt:lpstr>What is the primary goal of Maven?</vt:lpstr>
      <vt:lpstr>Maven uses ___ above configuration?</vt:lpstr>
      <vt:lpstr>When Maven makes a project, the Maven creates default project structure. True or False?</vt:lpstr>
      <vt:lpstr>Where do you find the source code and resource code in Maven?</vt:lpstr>
      <vt:lpstr>Where can you find Tests, distributed Jar and compiled Byte code files in Maven</vt:lpstr>
      <vt:lpstr>Developers can work on maven without need to understanding how individual plugins work. True or false?</vt:lpstr>
      <vt:lpstr>What type of plugins are used in Maven to create projects?</vt:lpstr>
      <vt:lpstr>How to create a java application in Maven?</vt:lpstr>
      <vt:lpstr>What is the command-line script to create Maven project</vt:lpstr>
      <vt:lpstr>How can Maven benefit my development process?</vt:lpstr>
      <vt:lpstr>What is c:\MVN\mvn clean package</vt:lpstr>
      <vt:lpstr>What is an archetype mechanism?</vt:lpstr>
      <vt:lpstr>What is the command line to generate a new project based on Archetype?</vt:lpstr>
      <vt:lpstr>What are archetypes?</vt:lpstr>
      <vt:lpstr>The basic unit of work in Maven</vt:lpstr>
      <vt:lpstr>What are the minimum requirement of POM?</vt:lpstr>
      <vt:lpstr>What does below given means?</vt:lpstr>
      <vt:lpstr>If you build your project using the minimal POM, it would inherit the repositories configuration in the ...</vt:lpstr>
      <vt:lpstr>The first time you execute or any command, Maven will need to download</vt:lpstr>
      <vt:lpstr>How do I compile my application sources ?</vt:lpstr>
      <vt:lpstr>How do I compile my test sources and run my unit tests? </vt:lpstr>
      <vt:lpstr>If you simply want to compile your test sources (but not execute the tests) what command you give</vt:lpstr>
      <vt:lpstr>How do I create a JAR and install it in my local repository? </vt:lpstr>
      <vt:lpstr>What is Maven Doxia?</vt:lpstr>
      <vt:lpstr>How to generate a Maven site?</vt:lpstr>
      <vt:lpstr>What is SNAPSHOT? </vt:lpstr>
      <vt:lpstr>Is using Maven a configuration over convention?</vt:lpstr>
      <vt:lpstr>What does clean do?</vt:lpstr>
      <vt:lpstr>What will install do?</vt:lpstr>
      <vt:lpstr>The command to build a system from command prompt?</vt:lpstr>
      <vt:lpstr>To run a test from command prompt</vt:lpstr>
      <vt:lpstr>Give a tool for continuous integration?</vt:lpstr>
      <vt:lpstr>What is CI?</vt:lpstr>
      <vt:lpstr>How to start a maven project in IntelliJIDEA?</vt:lpstr>
      <vt:lpstr>How to set global options for maven in jenkins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Interview Questions</dc:title>
  <dc:creator>SINDHU and SUNNY</dc:creator>
  <cp:lastModifiedBy>SINDHU and SUNNY</cp:lastModifiedBy>
  <cp:revision>756</cp:revision>
  <dcterms:created xsi:type="dcterms:W3CDTF">2017-02-06T12:51:41Z</dcterms:created>
  <dcterms:modified xsi:type="dcterms:W3CDTF">2017-03-19T07:44:42Z</dcterms:modified>
</cp:coreProperties>
</file>