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0B5v_nInLNoqualhZWHk3eGFfd0k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Cucumber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BDD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will you get dependency files for cucumber?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37887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Google for Cucumber maven dependency</a:t>
            </a:r>
          </a:p>
          <a:p>
            <a:r>
              <a:rPr lang="en-US" dirty="0" smtClean="0"/>
              <a:t>Go to </a:t>
            </a:r>
          </a:p>
          <a:p>
            <a:r>
              <a:rPr lang="en-US" dirty="0" smtClean="0"/>
              <a:t>Mvnrepository.com/artifact/</a:t>
            </a:r>
            <a:r>
              <a:rPr lang="en-US" dirty="0" err="1" smtClean="0"/>
              <a:t>info.cukes</a:t>
            </a:r>
            <a:r>
              <a:rPr lang="en-US" dirty="0" smtClean="0"/>
              <a:t>/cucumber-</a:t>
            </a:r>
            <a:r>
              <a:rPr lang="en-US" dirty="0" err="1" smtClean="0"/>
              <a:t>junit</a:t>
            </a:r>
            <a:endParaRPr lang="en-US" dirty="0" smtClean="0"/>
          </a:p>
          <a:p>
            <a:r>
              <a:rPr lang="en-US" dirty="0" smtClean="0"/>
              <a:t>Make sure versions match</a:t>
            </a:r>
          </a:p>
          <a:p>
            <a:r>
              <a:rPr lang="en-US" dirty="0" smtClean="0"/>
              <a:t>Copy the dependency</a:t>
            </a:r>
          </a:p>
          <a:p>
            <a:endParaRPr lang="en-US" dirty="0" smtClean="0"/>
          </a:p>
          <a:p>
            <a:r>
              <a:rPr lang="en-US" dirty="0" smtClean="0"/>
              <a:t>Do the same for </a:t>
            </a:r>
            <a:r>
              <a:rPr lang="en-US" dirty="0" err="1" smtClean="0"/>
              <a:t>Junit</a:t>
            </a:r>
            <a:r>
              <a:rPr lang="en-US" dirty="0" smtClean="0"/>
              <a:t> as well</a:t>
            </a:r>
          </a:p>
          <a:p>
            <a:endParaRPr lang="en-US" dirty="0" smtClean="0"/>
          </a:p>
          <a:p>
            <a:r>
              <a:rPr lang="en-US" dirty="0" smtClean="0"/>
              <a:t>(version 1.2.2 is a stable version)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19200"/>
            <a:ext cx="7406640" cy="1472184"/>
          </a:xfrm>
        </p:spPr>
        <p:txBody>
          <a:bodyPr>
            <a:noAutofit/>
          </a:bodyPr>
          <a:lstStyle/>
          <a:p>
            <a:r>
              <a:rPr lang="en-GB" sz="3200" dirty="0" smtClean="0"/>
              <a:t>@</a:t>
            </a:r>
            <a:r>
              <a:rPr lang="en-GB" sz="3200" dirty="0" err="1" smtClean="0"/>
              <a:t>Cucumber.Options</a:t>
            </a:r>
            <a:r>
              <a:rPr lang="en-GB" sz="3200" dirty="0" smtClean="0"/>
              <a:t>(format = {</a:t>
            </a:r>
            <a:r>
              <a:rPr lang="en-GB" sz="3200" b="1" dirty="0" smtClean="0"/>
              <a:t>"pretty"</a:t>
            </a:r>
            <a:r>
              <a:rPr lang="en-GB" sz="3200" dirty="0" smtClean="0"/>
              <a:t>, </a:t>
            </a:r>
            <a:r>
              <a:rPr lang="en-GB" sz="3200" b="1" dirty="0" smtClean="0"/>
              <a:t>"</a:t>
            </a:r>
            <a:r>
              <a:rPr lang="en-GB" sz="3200" b="1" dirty="0" err="1" smtClean="0"/>
              <a:t>html:target</a:t>
            </a:r>
            <a:r>
              <a:rPr lang="en-GB" sz="3200" b="1" dirty="0" smtClean="0"/>
              <a:t>/cucumber-</a:t>
            </a:r>
            <a:r>
              <a:rPr lang="en-GB" sz="3200" b="1" dirty="0" err="1" smtClean="0"/>
              <a:t>htmlreport"</a:t>
            </a:r>
            <a:r>
              <a:rPr lang="en-GB" sz="3200" dirty="0" err="1" smtClean="0"/>
              <a:t>,</a:t>
            </a:r>
            <a:r>
              <a:rPr lang="en-GB" sz="3200" b="1" dirty="0" err="1" smtClean="0"/>
              <a:t>"json</a:t>
            </a:r>
            <a:r>
              <a:rPr lang="en-GB" sz="3200" b="1" dirty="0" smtClean="0"/>
              <a:t>-</a:t>
            </a:r>
            <a:r>
              <a:rPr lang="en-GB" sz="3200" b="1" dirty="0" err="1" smtClean="0"/>
              <a:t>pretty:target</a:t>
            </a:r>
            <a:r>
              <a:rPr lang="en-GB" sz="3200" b="1" dirty="0" smtClean="0"/>
              <a:t>/cucumber-</a:t>
            </a:r>
            <a:r>
              <a:rPr lang="en-GB" sz="3200" b="1" dirty="0" err="1" smtClean="0"/>
              <a:t>report.json</a:t>
            </a:r>
            <a:r>
              <a:rPr lang="en-GB" sz="3200" b="1" dirty="0" smtClean="0"/>
              <a:t>"</a:t>
            </a:r>
            <a:r>
              <a:rPr lang="en-GB" sz="3200" dirty="0" smtClean="0"/>
              <a:t>})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7406640" cy="1752600"/>
          </a:xfrm>
        </p:spPr>
        <p:txBody>
          <a:bodyPr/>
          <a:lstStyle/>
          <a:p>
            <a:r>
              <a:rPr lang="en-US" dirty="0" smtClean="0"/>
              <a:t>This tells cucumber to generate html reports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runner file content to print different report outputs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093536"/>
          </a:xfrm>
        </p:spPr>
        <p:txBody>
          <a:bodyPr>
            <a:normAutofit/>
          </a:bodyPr>
          <a:lstStyle/>
          <a:p>
            <a:r>
              <a:rPr lang="en-GB" dirty="0" smtClean="0"/>
              <a:t>@</a:t>
            </a:r>
            <a:r>
              <a:rPr lang="en-GB" dirty="0" err="1" smtClean="0"/>
              <a:t>Cucumber.Options</a:t>
            </a:r>
            <a:r>
              <a:rPr lang="en-GB" dirty="0" smtClean="0"/>
              <a:t>(format = {</a:t>
            </a:r>
            <a:br>
              <a:rPr lang="en-GB" dirty="0" smtClean="0"/>
            </a:br>
            <a:r>
              <a:rPr lang="en-GB" dirty="0" smtClean="0"/>
              <a:t>        </a:t>
            </a:r>
            <a:r>
              <a:rPr lang="en-GB" b="1" dirty="0" smtClean="0"/>
              <a:t>"</a:t>
            </a:r>
            <a:r>
              <a:rPr lang="en-GB" b="1" dirty="0" err="1" smtClean="0"/>
              <a:t>junit:target</a:t>
            </a:r>
            <a:r>
              <a:rPr lang="en-GB" b="1" dirty="0" smtClean="0"/>
              <a:t>/cucumber-junit.xml"</a:t>
            </a:r>
            <a:r>
              <a:rPr lang="en-GB" dirty="0" smtClean="0"/>
              <a:t>,</a:t>
            </a:r>
            <a:br>
              <a:rPr lang="en-GB" dirty="0" smtClean="0"/>
            </a:br>
            <a:r>
              <a:rPr lang="en-GB" dirty="0" smtClean="0"/>
              <a:t>        </a:t>
            </a:r>
            <a:r>
              <a:rPr lang="en-GB" b="1" dirty="0" smtClean="0"/>
              <a:t>"</a:t>
            </a:r>
            <a:r>
              <a:rPr lang="en-GB" b="1" dirty="0" err="1" smtClean="0"/>
              <a:t>usage:target</a:t>
            </a:r>
            <a:r>
              <a:rPr lang="en-GB" b="1" dirty="0" smtClean="0"/>
              <a:t>/cucumber-</a:t>
            </a:r>
            <a:r>
              <a:rPr lang="en-GB" b="1" dirty="0" err="1" smtClean="0"/>
              <a:t>json</a:t>
            </a:r>
            <a:r>
              <a:rPr lang="en-GB" b="1" dirty="0" smtClean="0"/>
              <a:t>-</a:t>
            </a:r>
            <a:r>
              <a:rPr lang="en-GB" b="1" dirty="0" err="1" smtClean="0"/>
              <a:t>usage.json</a:t>
            </a:r>
            <a:r>
              <a:rPr lang="en-GB" b="1" dirty="0" smtClean="0"/>
              <a:t>"</a:t>
            </a:r>
            <a:r>
              <a:rPr lang="en-GB" dirty="0" smtClean="0"/>
              <a:t>,</a:t>
            </a:r>
            <a:br>
              <a:rPr lang="en-GB" dirty="0" smtClean="0"/>
            </a:br>
            <a:r>
              <a:rPr lang="en-GB" dirty="0" smtClean="0"/>
              <a:t>        </a:t>
            </a:r>
            <a:r>
              <a:rPr lang="en-GB" b="1" dirty="0" smtClean="0"/>
              <a:t>"</a:t>
            </a:r>
            <a:r>
              <a:rPr lang="en-GB" b="1" dirty="0" err="1" smtClean="0"/>
              <a:t>pretty:target</a:t>
            </a:r>
            <a:r>
              <a:rPr lang="en-GB" b="1" dirty="0" smtClean="0"/>
              <a:t>/cucumber-pretty.txt"</a:t>
            </a:r>
            <a:r>
              <a:rPr lang="en-GB" dirty="0" smtClean="0"/>
              <a:t>, </a:t>
            </a:r>
            <a:br>
              <a:rPr lang="en-GB" dirty="0" smtClean="0"/>
            </a:br>
            <a:r>
              <a:rPr lang="en-GB" dirty="0" smtClean="0"/>
              <a:t>        </a:t>
            </a:r>
            <a:r>
              <a:rPr lang="en-GB" b="1" dirty="0" smtClean="0"/>
              <a:t>"</a:t>
            </a:r>
            <a:r>
              <a:rPr lang="en-GB" b="1" dirty="0" err="1" smtClean="0"/>
              <a:t>html:target</a:t>
            </a:r>
            <a:r>
              <a:rPr lang="en-GB" b="1" dirty="0" smtClean="0"/>
              <a:t>/cucumber-</a:t>
            </a:r>
            <a:r>
              <a:rPr lang="en-GB" b="1" dirty="0" err="1" smtClean="0"/>
              <a:t>htmlreport</a:t>
            </a:r>
            <a:r>
              <a:rPr lang="en-GB" b="1" dirty="0" smtClean="0"/>
              <a:t>"</a:t>
            </a:r>
            <a:r>
              <a:rPr lang="en-GB" dirty="0" smtClean="0"/>
              <a:t>,</a:t>
            </a:r>
            <a:br>
              <a:rPr lang="en-GB" dirty="0" smtClean="0"/>
            </a:br>
            <a:r>
              <a:rPr lang="en-GB" dirty="0" smtClean="0"/>
              <a:t>        </a:t>
            </a:r>
            <a:r>
              <a:rPr lang="en-GB" b="1" dirty="0" smtClean="0"/>
              <a:t>"</a:t>
            </a:r>
            <a:r>
              <a:rPr lang="en-GB" b="1" dirty="0" err="1" smtClean="0"/>
              <a:t>json-pretty:target</a:t>
            </a:r>
            <a:r>
              <a:rPr lang="en-GB" b="1" dirty="0" smtClean="0"/>
              <a:t>/cucumber-</a:t>
            </a:r>
            <a:r>
              <a:rPr lang="en-GB" b="1" dirty="0" err="1" smtClean="0"/>
              <a:t>report.json</a:t>
            </a:r>
            <a:r>
              <a:rPr lang="en-GB" b="1" dirty="0" smtClean="0"/>
              <a:t>"</a:t>
            </a:r>
            <a:r>
              <a:rPr lang="en-GB" dirty="0" smtClean="0"/>
              <a:t>})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data driven feature file example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703136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 smtClean="0"/>
              <a:t>Feature: </a:t>
            </a:r>
            <a:r>
              <a:rPr lang="en-GB" dirty="0" smtClean="0"/>
              <a:t>Test smoke scenarios of Parish Management </a:t>
            </a:r>
            <a:r>
              <a:rPr lang="en-GB" dirty="0" err="1" smtClean="0"/>
              <a:t>Ssystem</a:t>
            </a:r>
            <a:r>
              <a:rPr lang="en-GB" dirty="0" smtClean="0"/>
              <a:t> (PMS)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</a:t>
            </a:r>
            <a:r>
              <a:rPr lang="en-GB" b="1" dirty="0" smtClean="0"/>
              <a:t>Scenario Outline: </a:t>
            </a:r>
            <a:r>
              <a:rPr lang="en-GB" dirty="0" smtClean="0"/>
              <a:t>Test PMS with valid credentials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b="1" dirty="0" smtClean="0"/>
              <a:t>Given </a:t>
            </a:r>
            <a:r>
              <a:rPr lang="en-GB" dirty="0" smtClean="0"/>
              <a:t>Open Chrome(browser) and start application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b="1" dirty="0" smtClean="0"/>
              <a:t>When </a:t>
            </a:r>
            <a:r>
              <a:rPr lang="en-GB" dirty="0" smtClean="0"/>
              <a:t>I provide valid </a:t>
            </a:r>
            <a:r>
              <a:rPr lang="en-GB" dirty="0" err="1" smtClean="0"/>
              <a:t>uname</a:t>
            </a:r>
            <a:r>
              <a:rPr lang="en-GB" dirty="0" smtClean="0"/>
              <a:t> "</a:t>
            </a:r>
            <a:r>
              <a:rPr lang="en-GB" b="1" dirty="0" smtClean="0"/>
              <a:t>&lt;username&gt;</a:t>
            </a:r>
            <a:r>
              <a:rPr lang="en-GB" dirty="0" smtClean="0"/>
              <a:t>" and valid </a:t>
            </a:r>
            <a:r>
              <a:rPr lang="en-GB" dirty="0" err="1" smtClean="0"/>
              <a:t>pwd</a:t>
            </a:r>
            <a:r>
              <a:rPr lang="en-GB" dirty="0" smtClean="0"/>
              <a:t> "</a:t>
            </a:r>
            <a:r>
              <a:rPr lang="en-GB" b="1" dirty="0" smtClean="0"/>
              <a:t>&lt;password&gt;</a:t>
            </a:r>
            <a:r>
              <a:rPr lang="en-GB" dirty="0" smtClean="0"/>
              <a:t>"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b="1" dirty="0" smtClean="0"/>
              <a:t>Then </a:t>
            </a:r>
            <a:r>
              <a:rPr lang="en-GB" dirty="0" smtClean="0"/>
              <a:t>user should be able to login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b="1" dirty="0" smtClean="0"/>
              <a:t>Then </a:t>
            </a:r>
            <a:r>
              <a:rPr lang="en-GB" dirty="0" smtClean="0"/>
              <a:t>user should be able to quit and close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b="1" dirty="0" smtClean="0"/>
              <a:t>Examples:</a:t>
            </a:r>
            <a:br>
              <a:rPr lang="en-GB" b="1" dirty="0" smtClean="0"/>
            </a:br>
            <a:r>
              <a:rPr lang="en-GB" b="1" dirty="0" smtClean="0"/>
              <a:t>      |</a:t>
            </a:r>
            <a:r>
              <a:rPr lang="en-GB" i="1" dirty="0" smtClean="0"/>
              <a:t>username            </a:t>
            </a:r>
            <a:r>
              <a:rPr lang="en-GB" b="1" dirty="0" smtClean="0"/>
              <a:t>| </a:t>
            </a:r>
            <a:r>
              <a:rPr lang="en-GB" i="1" dirty="0" smtClean="0"/>
              <a:t>password   </a:t>
            </a:r>
            <a:r>
              <a:rPr lang="en-GB" b="1" dirty="0" smtClean="0"/>
              <a:t>|</a:t>
            </a:r>
            <a:br>
              <a:rPr lang="en-GB" b="1" dirty="0" smtClean="0"/>
            </a:br>
            <a:r>
              <a:rPr lang="en-GB" b="1" dirty="0" smtClean="0"/>
              <a:t>      |sunny@gmail.com     | 12345   |</a:t>
            </a:r>
            <a:br>
              <a:rPr lang="en-GB" b="1" dirty="0" smtClean="0"/>
            </a:b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pass parameter in 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Quotation like</a:t>
            </a:r>
          </a:p>
          <a:p>
            <a:r>
              <a:rPr lang="en-GB" dirty="0" smtClean="0"/>
              <a:t>Given a valid “username” and valid “password”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Driven Testing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50064"/>
            <a:ext cx="8839200" cy="4474536"/>
          </a:xfrm>
        </p:spPr>
        <p:txBody>
          <a:bodyPr>
            <a:normAutofit fontScale="62500" lnSpcReduction="20000"/>
          </a:bodyPr>
          <a:lstStyle/>
          <a:p>
            <a:r>
              <a:rPr lang="en-GB" b="1" dirty="0" smtClean="0"/>
              <a:t>Feature: </a:t>
            </a:r>
            <a:r>
              <a:rPr lang="en-GB" dirty="0" smtClean="0"/>
              <a:t>Test smoke scenarios of Parish Management </a:t>
            </a:r>
            <a:r>
              <a:rPr lang="en-GB" dirty="0" err="1" smtClean="0"/>
              <a:t>Ssystem</a:t>
            </a:r>
            <a:r>
              <a:rPr lang="en-GB" dirty="0" smtClean="0"/>
              <a:t> (PMS)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</a:t>
            </a:r>
            <a:r>
              <a:rPr lang="en-GB" b="1" dirty="0" smtClean="0"/>
              <a:t>Scenario Outline: </a:t>
            </a:r>
            <a:r>
              <a:rPr lang="en-GB" dirty="0" smtClean="0"/>
              <a:t>Test PMS with valid credentials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b="1" dirty="0" smtClean="0"/>
              <a:t>Given </a:t>
            </a:r>
            <a:r>
              <a:rPr lang="en-GB" dirty="0" smtClean="0"/>
              <a:t>Open Chrome(browser) and start application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b="1" dirty="0" smtClean="0"/>
              <a:t>When </a:t>
            </a:r>
            <a:r>
              <a:rPr lang="en-GB" dirty="0" smtClean="0"/>
              <a:t>I provide valid </a:t>
            </a:r>
            <a:r>
              <a:rPr lang="en-GB" dirty="0" err="1" smtClean="0"/>
              <a:t>uname</a:t>
            </a:r>
            <a:r>
              <a:rPr lang="en-GB" dirty="0" smtClean="0"/>
              <a:t> "</a:t>
            </a:r>
            <a:r>
              <a:rPr lang="en-GB" b="1" dirty="0" smtClean="0"/>
              <a:t>&lt;username&gt;</a:t>
            </a:r>
            <a:r>
              <a:rPr lang="en-GB" dirty="0" smtClean="0"/>
              <a:t>" and valid </a:t>
            </a:r>
            <a:r>
              <a:rPr lang="en-GB" dirty="0" err="1" smtClean="0"/>
              <a:t>pwd</a:t>
            </a:r>
            <a:r>
              <a:rPr lang="en-GB" dirty="0" smtClean="0"/>
              <a:t> "</a:t>
            </a:r>
            <a:r>
              <a:rPr lang="en-GB" b="1" dirty="0" smtClean="0"/>
              <a:t>&lt;password&gt;</a:t>
            </a:r>
            <a:r>
              <a:rPr lang="en-GB" dirty="0" smtClean="0"/>
              <a:t>"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b="1" dirty="0" smtClean="0"/>
              <a:t>Then </a:t>
            </a:r>
            <a:r>
              <a:rPr lang="en-GB" dirty="0" smtClean="0"/>
              <a:t>user should be able to login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b="1" dirty="0" smtClean="0"/>
              <a:t>Then </a:t>
            </a:r>
            <a:r>
              <a:rPr lang="en-GB" dirty="0" smtClean="0"/>
              <a:t>user should be able to quit and close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b="1" dirty="0" smtClean="0"/>
              <a:t>Examples:</a:t>
            </a:r>
            <a:br>
              <a:rPr lang="en-GB" b="1" dirty="0" smtClean="0"/>
            </a:br>
            <a:r>
              <a:rPr lang="en-GB" b="1" dirty="0" smtClean="0"/>
              <a:t>      |</a:t>
            </a:r>
            <a:r>
              <a:rPr lang="en-GB" i="1" dirty="0" smtClean="0"/>
              <a:t>username            </a:t>
            </a:r>
            <a:r>
              <a:rPr lang="en-GB" b="1" dirty="0" smtClean="0"/>
              <a:t>| </a:t>
            </a:r>
            <a:r>
              <a:rPr lang="en-GB" i="1" dirty="0" smtClean="0"/>
              <a:t>password   </a:t>
            </a:r>
            <a:r>
              <a:rPr lang="en-GB" b="1" dirty="0" smtClean="0"/>
              <a:t>|</a:t>
            </a:r>
            <a:br>
              <a:rPr lang="en-GB" b="1" dirty="0" smtClean="0"/>
            </a:br>
            <a:r>
              <a:rPr lang="en-GB" b="1" dirty="0" smtClean="0"/>
              <a:t>      |sunny@gmail.com     | 12345   |</a:t>
            </a:r>
            <a:br>
              <a:rPr lang="en-GB" b="1" dirty="0" smtClean="0"/>
            </a:br>
            <a:endParaRPr lang="en-GB" b="1" dirty="0" smtClean="0"/>
          </a:p>
          <a:p>
            <a:endParaRPr lang="en-US" b="1" dirty="0" smtClean="0"/>
          </a:p>
          <a:p>
            <a:r>
              <a:rPr lang="en-US" b="1" dirty="0" smtClean="0"/>
              <a:t>Add scenario outline instead of scenario </a:t>
            </a:r>
          </a:p>
          <a:p>
            <a:r>
              <a:rPr lang="en-US" b="1" dirty="0" smtClean="0"/>
              <a:t>and use pipeline</a:t>
            </a:r>
          </a:p>
          <a:p>
            <a:r>
              <a:rPr lang="en-US" b="1" dirty="0" smtClean="0"/>
              <a:t>Use  &lt;&gt; symbols in </a:t>
            </a:r>
            <a:r>
              <a:rPr lang="en-US" b="1" smtClean="0"/>
              <a:t>field name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TDD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Test Driven Development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language Cucumber uses?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Gherkin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Get jar files from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u="sng" dirty="0" smtClean="0">
                <a:hlinkClick r:id="rId2"/>
              </a:rPr>
              <a:t>https://drive.google.com/drive/folders/0B5v_nInLNoqualhZWHk3eGFfd0k﻿</a:t>
            </a:r>
            <a:endParaRPr lang="en-GB" u="sng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eclipse download link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http://cucumber.github.com/cucumber-eclipse/update-site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BDD concentrates only 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to test and not how to test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Keywords in BDD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</a:t>
            </a:r>
          </a:p>
          <a:p>
            <a:r>
              <a:rPr lang="en-US" dirty="0" smtClean="0"/>
              <a:t>When</a:t>
            </a:r>
          </a:p>
          <a:p>
            <a:r>
              <a:rPr lang="en-US" dirty="0" smtClean="0"/>
              <a:t>Then</a:t>
            </a:r>
          </a:p>
          <a:p>
            <a:r>
              <a:rPr lang="en-US" dirty="0" smtClean="0"/>
              <a:t>And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Give example of a feature file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169736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Feature: Convert between different unit of temperatures</a:t>
            </a:r>
          </a:p>
          <a:p>
            <a:endParaRPr lang="en-GB" dirty="0" smtClean="0"/>
          </a:p>
          <a:p>
            <a:r>
              <a:rPr lang="en-GB" dirty="0" smtClean="0"/>
              <a:t>  Formula: C/5 = (F - 32)/9</a:t>
            </a:r>
          </a:p>
          <a:p>
            <a:r>
              <a:rPr lang="en-GB" dirty="0" smtClean="0"/>
              <a:t>  C = 5(F - 32)/9 = 5(98.6 - 32 =)/9  = 37</a:t>
            </a:r>
          </a:p>
          <a:p>
            <a:endParaRPr lang="en-GB" dirty="0" smtClean="0"/>
          </a:p>
          <a:p>
            <a:r>
              <a:rPr lang="en-GB" dirty="0" smtClean="0"/>
              <a:t>  Scenario: Convert  to Celsius from  Fahrenheit</a:t>
            </a:r>
          </a:p>
          <a:p>
            <a:endParaRPr lang="en-GB" dirty="0" smtClean="0"/>
          </a:p>
          <a:p>
            <a:r>
              <a:rPr lang="en-GB" dirty="0" smtClean="0"/>
              <a:t>    Given I want to  convert 98.6 degree Fahrenheit to Celsius</a:t>
            </a:r>
          </a:p>
          <a:p>
            <a:r>
              <a:rPr lang="en-GB" dirty="0" smtClean="0"/>
              <a:t>    When I input the value of Fahrenheit as 98.6 in text field</a:t>
            </a:r>
          </a:p>
          <a:p>
            <a:r>
              <a:rPr lang="en-GB" dirty="0" smtClean="0"/>
              <a:t>    Then It should be converted to Celsius as 37 degree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Give example for a test runner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667000"/>
            <a:ext cx="8382000" cy="160020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@</a:t>
            </a:r>
            <a:r>
              <a:rPr lang="en-GB" sz="2000" dirty="0" err="1" smtClean="0"/>
              <a:t>RunWith</a:t>
            </a:r>
            <a:r>
              <a:rPr lang="en-GB" sz="2000" dirty="0" smtClean="0"/>
              <a:t>(</a:t>
            </a:r>
            <a:r>
              <a:rPr lang="en-GB" sz="2000" dirty="0" err="1" smtClean="0"/>
              <a:t>Cucumber.class</a:t>
            </a:r>
            <a:r>
              <a:rPr lang="en-GB" sz="2000" dirty="0" smtClean="0"/>
              <a:t>)</a:t>
            </a:r>
          </a:p>
          <a:p>
            <a:r>
              <a:rPr lang="en-GB" sz="2000" dirty="0" smtClean="0"/>
              <a:t>@</a:t>
            </a:r>
            <a:r>
              <a:rPr lang="en-GB" sz="2000" dirty="0" err="1" smtClean="0"/>
              <a:t>Cucumber.Options</a:t>
            </a:r>
            <a:r>
              <a:rPr lang="en-GB" sz="2000" dirty="0" smtClean="0"/>
              <a:t>(format = {"pretty", "</a:t>
            </a:r>
            <a:r>
              <a:rPr lang="en-GB" sz="2000" dirty="0" err="1" smtClean="0"/>
              <a:t>html:target</a:t>
            </a:r>
            <a:r>
              <a:rPr lang="en-GB" sz="2000" dirty="0" smtClean="0"/>
              <a:t>/cucumber-</a:t>
            </a:r>
            <a:r>
              <a:rPr lang="en-GB" sz="2000" dirty="0" err="1" smtClean="0"/>
              <a:t>htmlreport","json</a:t>
            </a:r>
            <a:r>
              <a:rPr lang="en-GB" sz="2000" dirty="0" smtClean="0"/>
              <a:t>-</a:t>
            </a:r>
            <a:r>
              <a:rPr lang="en-GB" sz="2000" dirty="0" err="1" smtClean="0"/>
              <a:t>pretty:target</a:t>
            </a:r>
            <a:r>
              <a:rPr lang="en-GB" sz="2000" dirty="0" smtClean="0"/>
              <a:t>/cucumber-</a:t>
            </a:r>
            <a:r>
              <a:rPr lang="en-GB" sz="2000" dirty="0" err="1" smtClean="0"/>
              <a:t>report.json</a:t>
            </a:r>
            <a:r>
              <a:rPr lang="en-GB" sz="2000" dirty="0" smtClean="0"/>
              <a:t>"})</a:t>
            </a:r>
            <a:endParaRPr lang="en-GB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928</TotalTime>
  <Words>273</Words>
  <Application>Microsoft Office PowerPoint</Application>
  <PresentationFormat>On-screen Show (4:3)</PresentationFormat>
  <Paragraphs>57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Cucumber</vt:lpstr>
      <vt:lpstr>What is TDD</vt:lpstr>
      <vt:lpstr>What language Cucumber uses?</vt:lpstr>
      <vt:lpstr>Get jar files from </vt:lpstr>
      <vt:lpstr>The eclipse download link</vt:lpstr>
      <vt:lpstr>BDD concentrates only on</vt:lpstr>
      <vt:lpstr>Keywords in BDD</vt:lpstr>
      <vt:lpstr>Give example of a feature file</vt:lpstr>
      <vt:lpstr>Give example for a test runner</vt:lpstr>
      <vt:lpstr>How will you get dependency files for cucumber?</vt:lpstr>
      <vt:lpstr>@Cucumber.Options(format = {"pretty", "html:target/cucumber-htmlreport","json-pretty:target/cucumber-report.json"})</vt:lpstr>
      <vt:lpstr>Test runner file content to print different report outputs</vt:lpstr>
      <vt:lpstr>A data driven feature file example</vt:lpstr>
      <vt:lpstr>How to pass parameter in  </vt:lpstr>
      <vt:lpstr>Data Driven Testing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Seb Kun</dc:creator>
  <cp:lastModifiedBy>SINDHU and SUNNY</cp:lastModifiedBy>
  <cp:revision>485</cp:revision>
  <dcterms:created xsi:type="dcterms:W3CDTF">2006-08-16T00:00:00Z</dcterms:created>
  <dcterms:modified xsi:type="dcterms:W3CDTF">2017-03-21T15:37:29Z</dcterms:modified>
</cp:coreProperties>
</file>