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287" r:id="rId52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A6AD7C-D624-4D18-85F7-D3A80153CAF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7D9325-AFDB-4189-A367-C768897614EF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71BC83-B65F-457B-A73D-D6821A3C4D6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3CFC5A-EB2A-4711-8E0F-B6EFA3BEA8D8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DD7348-40BB-4AD2-A4F3-4CC0EF55E4F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133827-5BFE-45F5-9892-DE41472D506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0D7B5D-6237-4DFA-93DE-0FB6BEBD0D7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569FE0-714F-4FE4-878B-07B8E625633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455118-D980-4E4A-9C85-9755EC246E1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94FC37-6137-43CF-A007-1B49A6AEF30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1C9CFE-35CB-4BEC-BC6D-B894EEABB53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GB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AC5831F8-5C9B-49E2-9809-480F0F00931A}" type="slidenum">
              <a:rPr lang="en-GB"/>
              <a:pPr/>
              <a:t>‹#›</a:t>
            </a:fld>
            <a:endParaRPr lang="en-GB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Agile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Interview Questions prepared by </a:t>
            </a:r>
            <a:r>
              <a:rPr lang="en-GB" dirty="0" err="1" smtClean="0"/>
              <a:t>Weblabs</a:t>
            </a:r>
            <a:endParaRPr lang="en-GB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Sprint?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A sprint is a short complete deliverable, which can be improved over time.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 which model, the final product is released at the end?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Waterfall Model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advantages of Agile method?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 smtClean="0"/>
              <a:t>Faster</a:t>
            </a:r>
          </a:p>
          <a:p>
            <a:pPr marL="514350" indent="-514350">
              <a:buAutoNum type="arabicPeriod"/>
            </a:pPr>
            <a:r>
              <a:rPr lang="en-GB" dirty="0" smtClean="0"/>
              <a:t>Flexibility</a:t>
            </a:r>
          </a:p>
          <a:p>
            <a:pPr marL="514350" indent="-514350">
              <a:buAutoNum type="arabicPeriod"/>
            </a:pPr>
            <a:r>
              <a:rPr lang="en-GB" dirty="0" smtClean="0"/>
              <a:t>Less rework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project’s cone of uncertainty?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The longer you work on a project, the more expensive it is to make changes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sprint?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Agile breaks down a project bit by bit, called iterations or sprints.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do executives want from Agile frame work?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</a:t>
            </a:r>
            <a:r>
              <a:rPr lang="en-GB" smtClean="0"/>
              <a:t>Predictability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user role?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user role is a bundle of experience such as visitor, customer standard, customer premium etc.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context?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context is a bundle of experience a person based on where they are in your product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character?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Insight into the experience a user role might expect when interacting with your product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breakdown a bundle?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By using context, character and criteria of the role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Agile principle 7?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Working software is the primary measure of progress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user story?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It is a short story from users’ perspective about what they find valuable in the product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do you understand user stories?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000" dirty="0" smtClean="0"/>
              <a:t>I – independently valued</a:t>
            </a:r>
          </a:p>
          <a:p>
            <a:r>
              <a:rPr lang="en-GB" sz="2000" dirty="0" smtClean="0"/>
              <a:t>N – Negotiable</a:t>
            </a:r>
          </a:p>
          <a:p>
            <a:r>
              <a:rPr lang="en-GB" sz="2000" dirty="0" smtClean="0"/>
              <a:t>V -  Valuing customer story</a:t>
            </a:r>
          </a:p>
          <a:p>
            <a:r>
              <a:rPr lang="en-GB" sz="2000" dirty="0" smtClean="0"/>
              <a:t>E – </a:t>
            </a:r>
            <a:r>
              <a:rPr lang="en-GB" sz="2000" dirty="0" err="1" smtClean="0"/>
              <a:t>Estimatable</a:t>
            </a:r>
            <a:endParaRPr lang="en-GB" sz="2000" dirty="0" smtClean="0"/>
          </a:p>
          <a:p>
            <a:r>
              <a:rPr lang="en-GB" sz="2000" dirty="0" smtClean="0"/>
              <a:t>S – Small period of two weeks</a:t>
            </a:r>
          </a:p>
          <a:p>
            <a:r>
              <a:rPr lang="en-GB" sz="2000" dirty="0" smtClean="0"/>
              <a:t>T - Testable</a:t>
            </a:r>
          </a:p>
          <a:p>
            <a:endParaRPr lang="en-GB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split user stories?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600" dirty="0" smtClean="0"/>
              <a:t>F- flow  of story</a:t>
            </a:r>
          </a:p>
          <a:p>
            <a:r>
              <a:rPr lang="en-GB" sz="1600" dirty="0" smtClean="0"/>
              <a:t>E- Effort by developer</a:t>
            </a:r>
          </a:p>
          <a:p>
            <a:r>
              <a:rPr lang="en-GB" sz="1600" dirty="0" smtClean="0"/>
              <a:t>E – Entry how customer enter data</a:t>
            </a:r>
          </a:p>
          <a:p>
            <a:r>
              <a:rPr lang="en-GB" sz="1600" dirty="0" smtClean="0"/>
              <a:t>D – Data operations</a:t>
            </a:r>
          </a:p>
          <a:p>
            <a:r>
              <a:rPr lang="en-GB" sz="1600" dirty="0" smtClean="0"/>
              <a:t>B – Business Rules</a:t>
            </a:r>
          </a:p>
          <a:p>
            <a:r>
              <a:rPr lang="en-GB" sz="1600" dirty="0" smtClean="0"/>
              <a:t>A –Alternative criteria</a:t>
            </a:r>
          </a:p>
          <a:p>
            <a:r>
              <a:rPr lang="en-GB" sz="1600" dirty="0" smtClean="0"/>
              <a:t>C – Complexity as thinking more</a:t>
            </a:r>
          </a:p>
          <a:p>
            <a:r>
              <a:rPr lang="en-GB" sz="1600" dirty="0" smtClean="0"/>
              <a:t>K – knowledge based </a:t>
            </a:r>
            <a:r>
              <a:rPr lang="en-GB" sz="1600" dirty="0" err="1" smtClean="0"/>
              <a:t>spliting</a:t>
            </a:r>
            <a:endParaRPr lang="en-GB" sz="1600" dirty="0" smtClean="0"/>
          </a:p>
          <a:p>
            <a:endParaRPr lang="en-GB" sz="1600" dirty="0" smtClean="0"/>
          </a:p>
          <a:p>
            <a:endParaRPr lang="en-GB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story spikes?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Story spikes are those to lead to stories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agile team uses estimations?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It gives false comfort of precision and keeps teams from confusing estimates from commitments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team’s velocity?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How much work teams have done and how much they will do in the future. It is a rolling average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sprint planning?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When a team pulls stories from product backlog and places them into a sprint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many stories should be delivered is based on--?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Intuition and velocity of team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400" dirty="0" smtClean="0"/>
              <a:t>How long does it takes for a team to get a sustainable velocity?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Six Months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epics?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They are group of stories representing customer value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Agile principle 1?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Satisfy customer through early and continuous delivery of valuable software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Who calculates the team’s velocity?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Scrum Master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Who are the three scrum roles?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	1. Product Owner</a:t>
            </a:r>
          </a:p>
          <a:p>
            <a:r>
              <a:rPr lang="en-GB" dirty="0" smtClean="0"/>
              <a:t>	2. The Developer</a:t>
            </a:r>
          </a:p>
          <a:p>
            <a:r>
              <a:rPr lang="en-GB" dirty="0" smtClean="0"/>
              <a:t>	3. The </a:t>
            </a:r>
            <a:r>
              <a:rPr lang="en-GB" dirty="0" err="1" smtClean="0"/>
              <a:t>ScrumMaster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Who is the true seat of the power of team?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</a:t>
            </a:r>
            <a:r>
              <a:rPr lang="en-GB" smtClean="0"/>
              <a:t>The Product Owner</a:t>
            </a:r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product backlog?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A product backlog is a ranked list of all functions and features that the customer would like to see in the final product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 smtClean="0"/>
              <a:t>True or false? </a:t>
            </a:r>
            <a:r>
              <a:rPr lang="en-GB" sz="4000" dirty="0" err="1" smtClean="0"/>
              <a:t>ScrumMaster</a:t>
            </a:r>
            <a:r>
              <a:rPr lang="en-GB" sz="4000" dirty="0" smtClean="0"/>
              <a:t> manages the agile framework and not the team.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</a:t>
            </a:r>
            <a:r>
              <a:rPr lang="en-GB" smtClean="0"/>
              <a:t>True</a:t>
            </a:r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Who facilitates meetings in agile?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</a:t>
            </a:r>
            <a:r>
              <a:rPr lang="en-GB" smtClean="0"/>
              <a:t>Scrum Master</a:t>
            </a:r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 smtClean="0"/>
              <a:t>Who takes role of the customer representative in Agile?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</a:t>
            </a:r>
            <a:r>
              <a:rPr lang="en-GB" smtClean="0"/>
              <a:t>Product Owner</a:t>
            </a:r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team coach and trainer usually relate to--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</a:t>
            </a:r>
            <a:r>
              <a:rPr lang="en-GB" dirty="0" err="1" smtClean="0"/>
              <a:t>ScrumMaster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ScrumMaster</a:t>
            </a:r>
            <a:r>
              <a:rPr lang="en-GB" dirty="0" smtClean="0"/>
              <a:t> manages the ___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Agile Frame work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 smtClean="0"/>
              <a:t>True or False? Extreme programming calls </a:t>
            </a:r>
            <a:r>
              <a:rPr lang="en-GB" sz="4000" smtClean="0"/>
              <a:t>the customer’s </a:t>
            </a:r>
            <a:r>
              <a:rPr lang="en-GB" sz="4000" dirty="0" smtClean="0"/>
              <a:t>role the product owner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False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Software has value, software without --- is of little value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documentation</a:t>
            </a:r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Who writes user stories in Agile?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</a:t>
            </a:r>
            <a:r>
              <a:rPr lang="en-GB" smtClean="0"/>
              <a:t>Product owner</a:t>
            </a:r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 smtClean="0"/>
              <a:t>Who is responsible for making sure the team is in a shared workspace?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</a:t>
            </a:r>
            <a:r>
              <a:rPr lang="en-GB" smtClean="0"/>
              <a:t>ScrumMaster</a:t>
            </a:r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Give two examples of lightweight software development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Scrum, </a:t>
            </a:r>
            <a:r>
              <a:rPr lang="en-GB" smtClean="0"/>
              <a:t>Extreme Programming</a:t>
            </a:r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Say some of key agile values?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dirty="0" smtClean="0"/>
              <a:t>An.	1.individuals and interactions</a:t>
            </a:r>
          </a:p>
          <a:p>
            <a:r>
              <a:rPr lang="en-GB" sz="2800" dirty="0" smtClean="0"/>
              <a:t>	2.Working Software</a:t>
            </a:r>
          </a:p>
          <a:p>
            <a:r>
              <a:rPr lang="en-GB" sz="2800" dirty="0" smtClean="0"/>
              <a:t>	3. Customer Collaboration</a:t>
            </a:r>
          </a:p>
          <a:p>
            <a:r>
              <a:rPr lang="en-GB" sz="2800" smtClean="0"/>
              <a:t>	4.</a:t>
            </a:r>
            <a:endParaRPr lang="en-GB" sz="2800" dirty="0" smtClean="0"/>
          </a:p>
          <a:p>
            <a:endParaRPr lang="en-GB" sz="2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key responsibility of Agile team?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Share Knowledge </a:t>
            </a:r>
            <a:r>
              <a:rPr lang="en-GB" smtClean="0"/>
              <a:t>and responsibility</a:t>
            </a:r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400" dirty="0" smtClean="0"/>
              <a:t>The five core values of Extreme Programming are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Communication, Simplicity, Feedback, Courage</a:t>
            </a:r>
            <a:r>
              <a:rPr lang="en-GB" smtClean="0"/>
              <a:t>, Respect</a:t>
            </a:r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Is there a superhero concept in Agile programming?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No, but there is a superhero </a:t>
            </a:r>
            <a:r>
              <a:rPr lang="en-GB" smtClean="0"/>
              <a:t>in everyone in the team.</a:t>
            </a:r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400" dirty="0" smtClean="0"/>
              <a:t>20% of plants produce 80% of peas rhymes to which theory?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Pareto</a:t>
            </a:r>
            <a:endParaRPr lang="en-GB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 smtClean="0"/>
              <a:t>Do you know on average, how much of software features in an application unused?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45%</a:t>
            </a:r>
            <a:endParaRPr lang="en-GB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 smtClean="0"/>
              <a:t>True or False? In an agile development you always start with developing functions(7%) that are always used by customers</a:t>
            </a:r>
            <a:endParaRPr lang="en-GB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True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 smtClean="0"/>
              <a:t>What are the features of documentation in Agile project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000" dirty="0" smtClean="0"/>
              <a:t>An. 	1.should be done continuously</a:t>
            </a:r>
          </a:p>
          <a:p>
            <a:r>
              <a:rPr lang="en-GB" sz="2000" dirty="0" smtClean="0"/>
              <a:t>	2.Should be collaborative</a:t>
            </a:r>
          </a:p>
          <a:p>
            <a:r>
              <a:rPr lang="en-GB" sz="2000" dirty="0" smtClean="0"/>
              <a:t>	3.Purpose is for the continuation of project</a:t>
            </a:r>
            <a:endParaRPr lang="en-GB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most important function of product owner?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Make sure agile team works on what ranked highest and not the easiest</a:t>
            </a:r>
            <a:endParaRPr lang="en-GB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Who is a </a:t>
            </a:r>
            <a:r>
              <a:rPr lang="en-GB" dirty="0" err="1" smtClean="0"/>
              <a:t>ScrumMaster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A </a:t>
            </a:r>
            <a:r>
              <a:rPr lang="en-GB" dirty="0" err="1" smtClean="0"/>
              <a:t>ScrumMaster</a:t>
            </a:r>
            <a:r>
              <a:rPr lang="en-GB" dirty="0" smtClean="0"/>
              <a:t> is </a:t>
            </a:r>
          </a:p>
          <a:p>
            <a:r>
              <a:rPr lang="en-GB" dirty="0" smtClean="0"/>
              <a:t>	1.Agile Administrator</a:t>
            </a:r>
          </a:p>
          <a:p>
            <a:r>
              <a:rPr lang="en-GB" dirty="0" smtClean="0"/>
              <a:t>	2.Coach</a:t>
            </a:r>
          </a:p>
          <a:p>
            <a:r>
              <a:rPr lang="en-GB" smtClean="0"/>
              <a:t>	3.Trainer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Who are the stakeholders?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Executive sponsors and Development managers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Agile methods?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The agility driving process are called </a:t>
            </a:r>
            <a:r>
              <a:rPr lang="en-GB" smtClean="0"/>
              <a:t>Agile methods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Agile framework uses short duration of work called---?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Iterations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400" dirty="0" smtClean="0"/>
              <a:t>In a Scrum frame work the short duration of work is called ....?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Sprint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1044</TotalTime>
  <Words>902</Words>
  <Application>Microsoft Office PowerPoint</Application>
  <PresentationFormat>On-screen Show (4:3)</PresentationFormat>
  <Paragraphs>126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Pixel design template</vt:lpstr>
      <vt:lpstr>Agile Project</vt:lpstr>
      <vt:lpstr>What is Agile principle 7?</vt:lpstr>
      <vt:lpstr>What is Agile principle 1?</vt:lpstr>
      <vt:lpstr>Software has value, software without --- is of little value</vt:lpstr>
      <vt:lpstr>What are the features of documentation in Agile project</vt:lpstr>
      <vt:lpstr>Who are the stakeholders?</vt:lpstr>
      <vt:lpstr>What are Agile methods?</vt:lpstr>
      <vt:lpstr>Agile framework uses short duration of work called---?</vt:lpstr>
      <vt:lpstr>In a Scrum frame work the short duration of work is called ....?</vt:lpstr>
      <vt:lpstr>What is a Sprint?</vt:lpstr>
      <vt:lpstr>In which model, the final product is released at the end?</vt:lpstr>
      <vt:lpstr>What are advantages of Agile method?</vt:lpstr>
      <vt:lpstr>What is a project’s cone of uncertainty?</vt:lpstr>
      <vt:lpstr>What is a sprint?</vt:lpstr>
      <vt:lpstr>What do executives want from Agile frame work?</vt:lpstr>
      <vt:lpstr>What is a user role?</vt:lpstr>
      <vt:lpstr>What is a context?</vt:lpstr>
      <vt:lpstr>What is a character?</vt:lpstr>
      <vt:lpstr>How to breakdown a bundle?</vt:lpstr>
      <vt:lpstr>What is a user story?</vt:lpstr>
      <vt:lpstr>How do you understand user stories?</vt:lpstr>
      <vt:lpstr>How to split user stories?</vt:lpstr>
      <vt:lpstr>What are story spikes?</vt:lpstr>
      <vt:lpstr>Why agile team uses estimations?</vt:lpstr>
      <vt:lpstr>What is a team’s velocity?</vt:lpstr>
      <vt:lpstr>What is sprint planning?</vt:lpstr>
      <vt:lpstr>How many stories should be delivered is based on--?</vt:lpstr>
      <vt:lpstr>How long does it takes for a team to get a sustainable velocity?</vt:lpstr>
      <vt:lpstr>What are epics?</vt:lpstr>
      <vt:lpstr>Who calculates the team’s velocity?</vt:lpstr>
      <vt:lpstr>Who are the three scrum roles?</vt:lpstr>
      <vt:lpstr>Who is the true seat of the power of team?</vt:lpstr>
      <vt:lpstr>What is a product backlog?</vt:lpstr>
      <vt:lpstr>True or false? ScrumMaster manages the agile framework and not the team.</vt:lpstr>
      <vt:lpstr>Who facilitates meetings in agile?</vt:lpstr>
      <vt:lpstr>Who takes role of the customer representative in Agile?</vt:lpstr>
      <vt:lpstr>The team coach and trainer usually relate to-- </vt:lpstr>
      <vt:lpstr>The ScrumMaster manages the ___</vt:lpstr>
      <vt:lpstr>True or False? Extreme programming calls the customer’s role the product owner</vt:lpstr>
      <vt:lpstr>Who writes user stories in Agile?</vt:lpstr>
      <vt:lpstr>Who is responsible for making sure the team is in a shared workspace?</vt:lpstr>
      <vt:lpstr>Give two examples of lightweight software development</vt:lpstr>
      <vt:lpstr>Say some of key agile values?</vt:lpstr>
      <vt:lpstr>What is the key responsibility of Agile team?</vt:lpstr>
      <vt:lpstr>The five core values of Extreme Programming are</vt:lpstr>
      <vt:lpstr>Is there a superhero concept in Agile programming?</vt:lpstr>
      <vt:lpstr>20% of plants produce 80% of peas rhymes to which theory?</vt:lpstr>
      <vt:lpstr>Do you know on average, how much of software features in an application unused?</vt:lpstr>
      <vt:lpstr>True or False? In an agile development you always start with developing functions(7%) that are always used by customers</vt:lpstr>
      <vt:lpstr>What is the most important function of product owner?</vt:lpstr>
      <vt:lpstr>Who is a ScrumMaster?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Project</dc:title>
  <dc:creator>SINDHU and SUNNY</dc:creator>
  <cp:lastModifiedBy>SINDHU and SUNNY</cp:lastModifiedBy>
  <cp:revision>383</cp:revision>
  <cp:lastPrinted>1601-01-01T00:00:00Z</cp:lastPrinted>
  <dcterms:created xsi:type="dcterms:W3CDTF">2017-01-28T08:12:15Z</dcterms:created>
  <dcterms:modified xsi:type="dcterms:W3CDTF">2017-02-02T20:07:08Z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