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B996-8DD2-4968-B051-487EA96D6BC5}" type="datetimeFigureOut">
              <a:rPr lang="en-GB" smtClean="0"/>
              <a:pPr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65FC-E2EA-4284-9D15-D8D7DF35F4E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Weblabs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important steps in Data </a:t>
            </a:r>
            <a:r>
              <a:rPr lang="en-GB" dirty="0" err="1" smtClean="0"/>
              <a:t>Modeling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the model</a:t>
            </a:r>
          </a:p>
          <a:p>
            <a:r>
              <a:rPr lang="en-GB" dirty="0" smtClean="0"/>
              <a:t>Validate the model</a:t>
            </a:r>
          </a:p>
          <a:p>
            <a:r>
              <a:rPr lang="en-GB" dirty="0" smtClean="0"/>
              <a:t>Evaluate the model</a:t>
            </a:r>
          </a:p>
          <a:p>
            <a:r>
              <a:rPr lang="en-GB" dirty="0" smtClean="0"/>
              <a:t>Refine the model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important steps in Follow up?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Presenting the model</a:t>
            </a:r>
          </a:p>
          <a:p>
            <a:r>
              <a:rPr lang="en-GB" dirty="0" smtClean="0"/>
              <a:t>Deploy the model</a:t>
            </a:r>
          </a:p>
          <a:p>
            <a:r>
              <a:rPr lang="en-GB" dirty="0" smtClean="0"/>
              <a:t>Revisit the model</a:t>
            </a:r>
          </a:p>
          <a:p>
            <a:r>
              <a:rPr lang="en-GB" dirty="0" smtClean="0"/>
              <a:t>Archive Assets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involved programming for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involves word count, occurrence of texts their relative frequency etc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statistics and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Because data with variability and uncertainty requires statistics and data science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main tools for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R, Rapid minor, SQL, Python, Excel, KNIME, </a:t>
            </a:r>
            <a:r>
              <a:rPr lang="en-GB" dirty="0" err="1" smtClean="0"/>
              <a:t>Handoop</a:t>
            </a:r>
            <a:r>
              <a:rPr lang="en-GB" dirty="0" smtClean="0"/>
              <a:t>, Tableau, SAS Base, Spark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relation between data science and statistics?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Data science requires statistics but data science is not a subset of statistics. They are related because of many </a:t>
            </a:r>
            <a:r>
              <a:rPr lang="en-GB" smtClean="0"/>
              <a:t>shared practices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Data Science Just Technical?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But contextual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different roles involved in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Engineering/developer roles</a:t>
            </a:r>
          </a:p>
          <a:p>
            <a:r>
              <a:rPr lang="en-GB" dirty="0" smtClean="0"/>
              <a:t>Big Data Specialists</a:t>
            </a:r>
          </a:p>
          <a:p>
            <a:r>
              <a:rPr lang="en-GB" dirty="0" smtClean="0"/>
              <a:t>Researchers</a:t>
            </a:r>
          </a:p>
          <a:p>
            <a:r>
              <a:rPr lang="en-GB" dirty="0" smtClean="0"/>
              <a:t>Analysts</a:t>
            </a:r>
          </a:p>
          <a:p>
            <a:r>
              <a:rPr lang="en-GB" dirty="0" smtClean="0"/>
              <a:t>Business Executives</a:t>
            </a:r>
          </a:p>
          <a:p>
            <a:r>
              <a:rPr lang="en-GB" dirty="0" smtClean="0"/>
              <a:t>Entrepreneurs</a:t>
            </a:r>
          </a:p>
          <a:p>
            <a:r>
              <a:rPr lang="en-GB" dirty="0"/>
              <a:t>  </a:t>
            </a:r>
            <a:r>
              <a:rPr lang="en-GB" dirty="0" smtClean="0"/>
              <a:t>Full Stack Data Scientists 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big data </a:t>
            </a:r>
            <a:r>
              <a:rPr lang="en-GB" dirty="0" err="1" smtClean="0"/>
              <a:t>vendiagram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3 Vs </a:t>
            </a:r>
            <a:r>
              <a:rPr lang="en-GB" dirty="0" err="1" smtClean="0"/>
              <a:t>ie</a:t>
            </a:r>
            <a:r>
              <a:rPr lang="en-GB" dirty="0" smtClean="0"/>
              <a:t>. Volume, velocity, variety of data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</a:t>
            </a:r>
            <a:r>
              <a:rPr lang="en-GB" dirty="0" err="1" smtClean="0"/>
              <a:t>venndiagram</a:t>
            </a:r>
            <a:r>
              <a:rPr lang="en-GB" dirty="0" smtClean="0"/>
              <a:t> of big data and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Big Data Science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science is the field that joins statistics and programming in applied settings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Big Data and Data Science same?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But they share some goals and techniques. Big data science combines both domains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Ethical issues in Data science?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Confidentiality</a:t>
            </a:r>
          </a:p>
          <a:p>
            <a:r>
              <a:rPr lang="en-GB" dirty="0" smtClean="0"/>
              <a:t>Anonymity</a:t>
            </a:r>
          </a:p>
          <a:p>
            <a:r>
              <a:rPr lang="en-GB" dirty="0" smtClean="0"/>
              <a:t>Copyright</a:t>
            </a:r>
          </a:p>
          <a:p>
            <a:r>
              <a:rPr lang="en-GB" dirty="0" smtClean="0"/>
              <a:t>Potential bias</a:t>
            </a:r>
          </a:p>
          <a:p>
            <a:r>
              <a:rPr lang="en-GB" dirty="0" smtClean="0"/>
              <a:t>Over confidence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 features are...?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Goal oriented</a:t>
            </a:r>
          </a:p>
          <a:p>
            <a:r>
              <a:rPr lang="en-GB" dirty="0" smtClean="0"/>
              <a:t>Action oriented</a:t>
            </a:r>
          </a:p>
          <a:p>
            <a:r>
              <a:rPr lang="en-GB" dirty="0" smtClean="0"/>
              <a:t>Goals must be explicit</a:t>
            </a:r>
          </a:p>
          <a:p>
            <a:r>
              <a:rPr lang="en-GB" dirty="0" smtClean="0"/>
              <a:t>Benefits client</a:t>
            </a:r>
          </a:p>
          <a:p>
            <a:r>
              <a:rPr lang="en-GB" dirty="0" smtClean="0"/>
              <a:t>Benefits Analyst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ways of measuring Business Matrix?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 Performance Indicators(KPI)</a:t>
            </a:r>
          </a:p>
          <a:p>
            <a:r>
              <a:rPr lang="en-GB" dirty="0" smtClean="0"/>
              <a:t>SMART –(Acronym)</a:t>
            </a:r>
          </a:p>
          <a:p>
            <a:r>
              <a:rPr lang="en-GB" dirty="0" smtClean="0"/>
              <a:t>Classification Accuracy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Key Performance Indicators?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Generally non financial, with timely information(weekly or daily), CEO focus and simple, team based, significant impact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SMART goals?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Specific</a:t>
            </a:r>
          </a:p>
          <a:p>
            <a:r>
              <a:rPr lang="en-GB" dirty="0" smtClean="0"/>
              <a:t>Measurable</a:t>
            </a:r>
          </a:p>
          <a:p>
            <a:r>
              <a:rPr lang="en-GB" dirty="0" smtClean="0"/>
              <a:t>Achievable</a:t>
            </a:r>
          </a:p>
          <a:p>
            <a:r>
              <a:rPr lang="en-GB" dirty="0" smtClean="0"/>
              <a:t>Realistic</a:t>
            </a:r>
          </a:p>
          <a:p>
            <a:r>
              <a:rPr lang="en-GB" dirty="0" smtClean="0"/>
              <a:t>Time Bound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classification tables?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get good combinations of data, calculate them and get classification information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main things of matrix 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Measure boosts awareness</a:t>
            </a:r>
          </a:p>
          <a:p>
            <a:r>
              <a:rPr lang="en-GB" dirty="0" smtClean="0"/>
              <a:t>Awareness contributes to quality</a:t>
            </a:r>
          </a:p>
          <a:p>
            <a:r>
              <a:rPr lang="en-GB" dirty="0" smtClean="0"/>
              <a:t>Hence measure thoughtfully and carefully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three types of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In-house Data</a:t>
            </a:r>
          </a:p>
          <a:p>
            <a:r>
              <a:rPr lang="en-GB" dirty="0" smtClean="0"/>
              <a:t>Open data</a:t>
            </a:r>
          </a:p>
          <a:p>
            <a:r>
              <a:rPr lang="en-GB" dirty="0" smtClean="0"/>
              <a:t>Third party Data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in house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 fast and easy data which is already there may be in proper format documented properly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qualities of Data Scientist?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ability to take unstructured data and find order, meaning and value in that data.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pros and cons of </a:t>
            </a:r>
            <a:r>
              <a:rPr lang="en-GB" dirty="0" err="1" smtClean="0"/>
              <a:t>inhouse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Quick easy and free , standardized formatting and original team available</a:t>
            </a:r>
          </a:p>
          <a:p>
            <a:r>
              <a:rPr lang="en-GB" dirty="0" smtClean="0"/>
              <a:t>Cons are organization may never gather data, inadequate documentation, quality may be uncertain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Open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which is freely available like government data, corporate data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pros and cons of open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Terabytes of data available,  well formatted and well documented</a:t>
            </a:r>
          </a:p>
          <a:p>
            <a:r>
              <a:rPr lang="en-GB" dirty="0" smtClean="0"/>
              <a:t>Cons are you may have biased samples, or meaning may not be clear, can conflict with privacy and confidentiality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third party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They are from </a:t>
            </a:r>
            <a:r>
              <a:rPr lang="en-GB" dirty="0" err="1" smtClean="0"/>
              <a:t>DaaS</a:t>
            </a:r>
            <a:r>
              <a:rPr lang="en-GB" dirty="0" smtClean="0"/>
              <a:t> (Data as a Service) usually data brokers. They also process the data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pros and cons of third party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Can save lots of time and effort,  they can often give you individual level of data, can get summaries and inferences</a:t>
            </a:r>
          </a:p>
          <a:p>
            <a:r>
              <a:rPr lang="en-GB" dirty="0" smtClean="0"/>
              <a:t>Cons are expensive and may need validation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different ways of gathering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 of APIs</a:t>
            </a:r>
          </a:p>
          <a:p>
            <a:r>
              <a:rPr lang="en-GB" dirty="0" smtClean="0"/>
              <a:t>Scraping Data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APIs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 Program Interface allows computer programs to talk to each other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most common API?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called REST API (Representational State Transfer or WWW)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REST API do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They access data via http</a:t>
            </a:r>
          </a:p>
          <a:p>
            <a:r>
              <a:rPr lang="en-GB" dirty="0" smtClean="0"/>
              <a:t>The data we get is going to be in JSON format</a:t>
            </a:r>
          </a:p>
          <a:p>
            <a:r>
              <a:rPr lang="en-GB" dirty="0" smtClean="0"/>
              <a:t>Get these data for analysis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data science </a:t>
            </a:r>
            <a:r>
              <a:rPr lang="en-GB" dirty="0" err="1" smtClean="0"/>
              <a:t>venndiagram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GB" dirty="0"/>
              <a:t>Drew Conway back in 2013, and it consists of three separate circles, which represent different areas, and taken together, they constitute Data Science. The first one, on the top </a:t>
            </a:r>
            <a:r>
              <a:rPr lang="en-GB" dirty="0" err="1" smtClean="0"/>
              <a:t>left,is</a:t>
            </a:r>
            <a:r>
              <a:rPr lang="en-GB" dirty="0" smtClean="0"/>
              <a:t> computer </a:t>
            </a:r>
            <a:r>
              <a:rPr lang="en-GB" dirty="0"/>
              <a:t>programming and coding.  On the right is Math and </a:t>
            </a:r>
            <a:r>
              <a:rPr lang="en-GB" dirty="0" smtClean="0"/>
              <a:t>Statistics.</a:t>
            </a:r>
            <a:endParaRPr lang="en-GB" dirty="0"/>
          </a:p>
          <a:p>
            <a:pPr fontAlgn="base"/>
            <a:r>
              <a:rPr lang="en-GB" dirty="0"/>
              <a:t>And on the bottom, </a:t>
            </a:r>
            <a:r>
              <a:rPr lang="en-GB" dirty="0" smtClean="0"/>
              <a:t>familiarity</a:t>
            </a:r>
            <a:r>
              <a:rPr lang="en-GB" dirty="0"/>
              <a:t> of working in any particular applied domain.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common social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 smtClean="0"/>
              <a:t>Facebook</a:t>
            </a:r>
            <a:endParaRPr lang="en-GB" dirty="0" smtClean="0"/>
          </a:p>
          <a:p>
            <a:r>
              <a:rPr lang="en-GB" dirty="0" smtClean="0"/>
              <a:t>Twitter</a:t>
            </a:r>
          </a:p>
          <a:p>
            <a:r>
              <a:rPr lang="en-GB" dirty="0" smtClean="0"/>
              <a:t>Google talk</a:t>
            </a:r>
          </a:p>
          <a:p>
            <a:r>
              <a:rPr lang="en-GB" dirty="0" smtClean="0"/>
              <a:t>Foursquare</a:t>
            </a:r>
          </a:p>
          <a:p>
            <a:r>
              <a:rPr lang="en-GB" dirty="0" err="1" smtClean="0"/>
              <a:t>Soundcloud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some visual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Google maps</a:t>
            </a:r>
          </a:p>
          <a:p>
            <a:r>
              <a:rPr lang="en-GB" dirty="0" smtClean="0"/>
              <a:t>You tube</a:t>
            </a:r>
          </a:p>
          <a:p>
            <a:r>
              <a:rPr lang="en-GB" dirty="0" err="1" smtClean="0"/>
              <a:t>Accuweather</a:t>
            </a:r>
            <a:endParaRPr lang="en-GB" dirty="0" smtClean="0"/>
          </a:p>
          <a:p>
            <a:r>
              <a:rPr lang="en-GB" dirty="0" err="1" smtClean="0"/>
              <a:t>Pinterest</a:t>
            </a:r>
            <a:endParaRPr lang="en-GB" dirty="0" smtClean="0"/>
          </a:p>
          <a:p>
            <a:r>
              <a:rPr lang="en-GB" dirty="0" smtClean="0"/>
              <a:t>flicker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and example of site hosting an experimental API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Ergast.com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JSON stands for?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JSON</a:t>
            </a:r>
            <a:r>
              <a:rPr lang="en-GB" dirty="0" smtClean="0"/>
              <a:t> (JavaScript Object Notation) is a lightweight data-interchange format. It is easy for humans to read and write. It is easy for machines to parse and generate. It is based on a subset of the JavaScript Programming Language, Standard ECMA-262 3rd Edition - December 1999.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JSONP?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JSONP</a:t>
            </a:r>
            <a:r>
              <a:rPr lang="en-GB" dirty="0" smtClean="0"/>
              <a:t> (as in "JSON with Padding") is a method commonly used to bypass the cross-domain policies in web browsers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qualities of APIs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Structured Web Data</a:t>
            </a:r>
          </a:p>
          <a:p>
            <a:r>
              <a:rPr lang="en-GB" dirty="0" smtClean="0"/>
              <a:t>Data directly into program</a:t>
            </a:r>
          </a:p>
          <a:p>
            <a:r>
              <a:rPr lang="en-GB" dirty="0" smtClean="0"/>
              <a:t>Best tools for retrieving data for analysis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Scraping is used on what types of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HTML texts, HTML Tables, PDFs, Media, Word documents, </a:t>
            </a:r>
            <a:r>
              <a:rPr lang="en-GB" dirty="0" err="1" smtClean="0"/>
              <a:t>powerpoint</a:t>
            </a:r>
            <a:r>
              <a:rPr lang="en-GB" dirty="0" smtClean="0"/>
              <a:t> presentations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readymade tools for scraping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Import.io</a:t>
            </a:r>
          </a:p>
          <a:p>
            <a:r>
              <a:rPr lang="en-GB" dirty="0" err="1" smtClean="0"/>
              <a:t>ScraperWiki</a:t>
            </a:r>
            <a:endParaRPr lang="en-GB" dirty="0" smtClean="0"/>
          </a:p>
          <a:p>
            <a:r>
              <a:rPr lang="en-GB" dirty="0" smtClean="0"/>
              <a:t>Tabula</a:t>
            </a:r>
          </a:p>
          <a:p>
            <a:r>
              <a:rPr lang="en-GB" dirty="0" smtClean="0"/>
              <a:t>Google sheets</a:t>
            </a:r>
          </a:p>
          <a:p>
            <a:r>
              <a:rPr lang="en-GB" dirty="0" smtClean="0"/>
              <a:t>Excel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custom tools for scraping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Python</a:t>
            </a:r>
          </a:p>
          <a:p>
            <a:r>
              <a:rPr lang="en-GB" dirty="0" smtClean="0"/>
              <a:t>R</a:t>
            </a:r>
          </a:p>
          <a:p>
            <a:r>
              <a:rPr lang="en-GB" dirty="0" smtClean="0"/>
              <a:t>Bash</a:t>
            </a:r>
          </a:p>
          <a:p>
            <a:r>
              <a:rPr lang="en-GB" dirty="0" err="1" smtClean="0"/>
              <a:t>Php</a:t>
            </a:r>
            <a:endParaRPr lang="en-GB" dirty="0" smtClean="0"/>
          </a:p>
          <a:p>
            <a:r>
              <a:rPr lang="en-GB" dirty="0" smtClean="0"/>
              <a:t>Java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Differentiate APIs and Scraping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Scraping works when APIs </a:t>
            </a:r>
            <a:r>
              <a:rPr lang="en-GB" smtClean="0"/>
              <a:t>dont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 the data science </a:t>
            </a:r>
            <a:r>
              <a:rPr lang="en-GB" dirty="0" err="1" smtClean="0"/>
              <a:t>vendiagram</a:t>
            </a:r>
            <a:r>
              <a:rPr lang="en-GB" dirty="0" smtClean="0"/>
              <a:t> what are the other three areas?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</a:p>
          <a:p>
            <a:r>
              <a:rPr lang="en-GB" dirty="0" smtClean="0"/>
              <a:t>Traditional research</a:t>
            </a:r>
          </a:p>
          <a:p>
            <a:r>
              <a:rPr lang="en-GB" dirty="0" smtClean="0"/>
              <a:t>Danger Zone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Ways of creating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Intervention[observational Experimental]</a:t>
            </a:r>
          </a:p>
          <a:p>
            <a:r>
              <a:rPr lang="en-GB" dirty="0" smtClean="0"/>
              <a:t>Data type[quantitative, qualitative]</a:t>
            </a:r>
          </a:p>
          <a:p>
            <a:r>
              <a:rPr lang="en-GB" dirty="0" smtClean="0"/>
              <a:t>Location [online, person]</a:t>
            </a:r>
          </a:p>
          <a:p>
            <a:r>
              <a:rPr lang="en-GB" dirty="0" smtClean="0"/>
              <a:t>Examples Interviews, surveys, card sorting, Experiments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A/B Testing?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A</a:t>
            </a:r>
            <a:r>
              <a:rPr lang="en-GB" dirty="0" smtClean="0"/>
              <a:t>/</a:t>
            </a:r>
            <a:r>
              <a:rPr lang="en-GB" b="1" dirty="0" smtClean="0"/>
              <a:t>B testing</a:t>
            </a:r>
            <a:r>
              <a:rPr lang="en-GB" dirty="0" smtClean="0"/>
              <a:t> (sometimes called split </a:t>
            </a:r>
            <a:r>
              <a:rPr lang="en-GB" b="1" dirty="0" smtClean="0"/>
              <a:t>testing</a:t>
            </a:r>
            <a:r>
              <a:rPr lang="en-GB" dirty="0" smtClean="0"/>
              <a:t>) is comparing two versions of </a:t>
            </a:r>
            <a:r>
              <a:rPr lang="en-GB" b="1" dirty="0" smtClean="0"/>
              <a:t>a</a:t>
            </a:r>
            <a:r>
              <a:rPr lang="en-GB" dirty="0" smtClean="0"/>
              <a:t> web page to see which one performs better. You compare two web pages by showing the two variants (let's call them </a:t>
            </a:r>
            <a:r>
              <a:rPr lang="en-GB" b="1" dirty="0" smtClean="0"/>
              <a:t>A</a:t>
            </a:r>
            <a:r>
              <a:rPr lang="en-GB" dirty="0" smtClean="0"/>
              <a:t> and </a:t>
            </a:r>
            <a:r>
              <a:rPr lang="en-GB" b="1" dirty="0" smtClean="0"/>
              <a:t>B</a:t>
            </a:r>
            <a:r>
              <a:rPr lang="en-GB" dirty="0" smtClean="0"/>
              <a:t>) to similar visitors at the same time. The one that gives </a:t>
            </a:r>
            <a:r>
              <a:rPr lang="en-GB" b="1" dirty="0" smtClean="0"/>
              <a:t>a</a:t>
            </a:r>
            <a:r>
              <a:rPr lang="en-GB" dirty="0" smtClean="0"/>
              <a:t>better conversion rate, wins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first thing to do when you have data?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See what is there</a:t>
            </a:r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see what is there in a data, which is the best tool to use?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 Exploratory graphs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can be done with Exploratory graphs?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Review Data</a:t>
            </a:r>
          </a:p>
          <a:p>
            <a:r>
              <a:rPr lang="en-GB" dirty="0" smtClean="0"/>
              <a:t>Check Assumptions</a:t>
            </a:r>
          </a:p>
          <a:p>
            <a:r>
              <a:rPr lang="en-GB" dirty="0" smtClean="0"/>
              <a:t>Check Anomalies</a:t>
            </a:r>
          </a:p>
          <a:p>
            <a:r>
              <a:rPr lang="en-GB" dirty="0" smtClean="0"/>
              <a:t>Data Suggestions</a:t>
            </a:r>
            <a:endParaRPr lang="en-GB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start with Graphics?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They are information dense</a:t>
            </a:r>
          </a:p>
          <a:p>
            <a:r>
              <a:rPr lang="en-GB" dirty="0" smtClean="0"/>
              <a:t>Communicate so much more and fast</a:t>
            </a:r>
          </a:p>
          <a:p>
            <a:r>
              <a:rPr lang="en-GB" dirty="0" smtClean="0"/>
              <a:t>Because humans are visual</a:t>
            </a:r>
          </a:p>
          <a:p>
            <a:r>
              <a:rPr lang="en-GB" dirty="0" smtClean="0"/>
              <a:t>Graphs are the quickest way to check gaps, shape and outliers</a:t>
            </a:r>
            <a:endParaRPr lang="en-GB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things to look in exploration?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Look at single distributions</a:t>
            </a:r>
          </a:p>
          <a:p>
            <a:r>
              <a:rPr lang="en-GB" dirty="0" smtClean="0"/>
              <a:t>Then at joint distributions</a:t>
            </a:r>
          </a:p>
          <a:p>
            <a:r>
              <a:rPr lang="en-GB" dirty="0" smtClean="0"/>
              <a:t>Look for unusual cases</a:t>
            </a:r>
          </a:p>
          <a:p>
            <a:r>
              <a:rPr lang="en-GB" dirty="0" smtClean="0"/>
              <a:t>Missing data</a:t>
            </a:r>
          </a:p>
          <a:p>
            <a:r>
              <a:rPr lang="en-GB" dirty="0" smtClean="0"/>
              <a:t>Errors in data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things to try in exploration?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en-GB" dirty="0" smtClean="0"/>
              <a:t>Coding (python, java, R)</a:t>
            </a:r>
          </a:p>
          <a:p>
            <a:r>
              <a:rPr lang="en-GB" dirty="0" smtClean="0"/>
              <a:t>Applications(Tableau, </a:t>
            </a:r>
            <a:r>
              <a:rPr lang="en-GB" dirty="0" err="1" smtClean="0"/>
              <a:t>Qlik</a:t>
            </a:r>
            <a:r>
              <a:rPr lang="en-GB" dirty="0" smtClean="0"/>
              <a:t>, Excel)</a:t>
            </a:r>
          </a:p>
          <a:p>
            <a:r>
              <a:rPr lang="en-GB" dirty="0" smtClean="0"/>
              <a:t>By Hand(John </a:t>
            </a:r>
            <a:r>
              <a:rPr lang="en-GB" dirty="0" err="1" smtClean="0"/>
              <a:t>Tukey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of Bar charts?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They are great for categorical variables</a:t>
            </a:r>
          </a:p>
          <a:p>
            <a:r>
              <a:rPr lang="en-GB" dirty="0" smtClean="0"/>
              <a:t>Easy to read and group them</a:t>
            </a: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</a:t>
            </a:r>
            <a:r>
              <a:rPr lang="en-GB" dirty="0" smtClean="0"/>
              <a:t>of Box Plots?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Great for quantitative variables</a:t>
            </a:r>
          </a:p>
          <a:p>
            <a:r>
              <a:rPr lang="en-GB" dirty="0" smtClean="0"/>
              <a:t>Give quartile values like median, mean and can be grouped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DS pipeline?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an entire sequence of things to happen in a project</a:t>
            </a:r>
            <a:endParaRPr lang="en-GB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</a:t>
            </a:r>
            <a:r>
              <a:rPr lang="en-GB" dirty="0" smtClean="0"/>
              <a:t>of Histograms?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Used like bar charts for quantitative variables</a:t>
            </a:r>
          </a:p>
          <a:p>
            <a:r>
              <a:rPr lang="en-GB" dirty="0" smtClean="0"/>
              <a:t>They show the shape of distribution</a:t>
            </a:r>
          </a:p>
          <a:p>
            <a:r>
              <a:rPr lang="en-GB" dirty="0" smtClean="0"/>
              <a:t>&amp; compare shapes</a:t>
            </a: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main uses </a:t>
            </a:r>
            <a:r>
              <a:rPr lang="en-GB" dirty="0" smtClean="0"/>
              <a:t>of Scatter plot Matrices?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Shows association between several quantitative variables</a:t>
            </a:r>
          </a:p>
          <a:p>
            <a:r>
              <a:rPr lang="en-GB" dirty="0" smtClean="0"/>
              <a:t>Much easier to read</a:t>
            </a:r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four general categories of tasks in DS pipeline?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Planning</a:t>
            </a:r>
          </a:p>
          <a:p>
            <a:r>
              <a:rPr lang="en-GB" dirty="0" smtClean="0"/>
              <a:t>Data preparation</a:t>
            </a:r>
          </a:p>
          <a:p>
            <a:r>
              <a:rPr lang="en-GB" dirty="0" smtClean="0"/>
              <a:t>Statistical analysis of data</a:t>
            </a:r>
          </a:p>
          <a:p>
            <a:r>
              <a:rPr lang="en-GB" dirty="0" smtClean="0"/>
              <a:t>Follow up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four basic tasks involved in planning?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Define Goals</a:t>
            </a:r>
          </a:p>
          <a:p>
            <a:r>
              <a:rPr lang="en-GB" dirty="0" smtClean="0"/>
              <a:t>Organise resources</a:t>
            </a:r>
          </a:p>
          <a:p>
            <a:r>
              <a:rPr lang="en-GB" dirty="0" smtClean="0"/>
              <a:t>Coordinate people</a:t>
            </a:r>
          </a:p>
          <a:p>
            <a:r>
              <a:rPr lang="en-GB" dirty="0" smtClean="0"/>
              <a:t>Scheduling the project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steps involved in Data preparation?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An. Get the data</a:t>
            </a:r>
          </a:p>
          <a:p>
            <a:r>
              <a:rPr lang="en-GB" dirty="0" smtClean="0"/>
              <a:t>Clean the data</a:t>
            </a:r>
          </a:p>
          <a:p>
            <a:r>
              <a:rPr lang="en-GB" dirty="0" smtClean="0"/>
              <a:t>Explore the data</a:t>
            </a:r>
          </a:p>
          <a:p>
            <a:r>
              <a:rPr lang="en-GB" dirty="0" smtClean="0"/>
              <a:t>Refine the data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1142</Words>
  <Application>Microsoft Office PowerPoint</Application>
  <PresentationFormat>On-screen Show (4:3)</PresentationFormat>
  <Paragraphs>206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Data science</vt:lpstr>
      <vt:lpstr>What is Data Science</vt:lpstr>
      <vt:lpstr>What are the qualities of Data Scientist?</vt:lpstr>
      <vt:lpstr>What is a data science venndiagram?</vt:lpstr>
      <vt:lpstr>In the data science vendiagram what are the other three areas?</vt:lpstr>
      <vt:lpstr>What is DS pipeline?</vt:lpstr>
      <vt:lpstr>What are the four general categories of tasks in DS pipeline?</vt:lpstr>
      <vt:lpstr>What are the four basic tasks involved in planning?</vt:lpstr>
      <vt:lpstr>What are the steps involved in Data preparation?</vt:lpstr>
      <vt:lpstr>What are the important steps in Data Modeling?</vt:lpstr>
      <vt:lpstr>What are the important steps in Follow up?</vt:lpstr>
      <vt:lpstr>What involved programming for data?</vt:lpstr>
      <vt:lpstr>Why statistics and data science?</vt:lpstr>
      <vt:lpstr>What are the main tools for data science?</vt:lpstr>
      <vt:lpstr>What is the relation between data science and statistics?</vt:lpstr>
      <vt:lpstr>Is Data Science Just Technical?</vt:lpstr>
      <vt:lpstr>What are the different roles involved in data science?</vt:lpstr>
      <vt:lpstr>What is a big data vendiagram</vt:lpstr>
      <vt:lpstr>What is the venndiagram of big data and data science</vt:lpstr>
      <vt:lpstr>Is Big Data and Data Science same?</vt:lpstr>
      <vt:lpstr>Ethical issues in Data science?</vt:lpstr>
      <vt:lpstr>Data Science features are...? </vt:lpstr>
      <vt:lpstr>What are the ways of measuring Business Matrix?</vt:lpstr>
      <vt:lpstr>What are Key Performance Indicators?</vt:lpstr>
      <vt:lpstr>What are SMART goals?</vt:lpstr>
      <vt:lpstr>What are classification tables?</vt:lpstr>
      <vt:lpstr>Three main things of matrix are</vt:lpstr>
      <vt:lpstr>What are three types of Data</vt:lpstr>
      <vt:lpstr>What is in house data?</vt:lpstr>
      <vt:lpstr>What are pros and cons of inhouse data</vt:lpstr>
      <vt:lpstr>What is Open data?</vt:lpstr>
      <vt:lpstr>What are pros and cons of open data?</vt:lpstr>
      <vt:lpstr>What is third party Data?</vt:lpstr>
      <vt:lpstr>What are the pros and cons of third party data?</vt:lpstr>
      <vt:lpstr>Slide 35</vt:lpstr>
      <vt:lpstr>What are the different ways of gathering data?</vt:lpstr>
      <vt:lpstr>What does APIs do?</vt:lpstr>
      <vt:lpstr>What is the most common API?</vt:lpstr>
      <vt:lpstr>What does REST API do</vt:lpstr>
      <vt:lpstr>What are the common social APIs</vt:lpstr>
      <vt:lpstr>Tell some visual APIs</vt:lpstr>
      <vt:lpstr>Give and example of site hosting an experimental API</vt:lpstr>
      <vt:lpstr>What is JSON stands for?</vt:lpstr>
      <vt:lpstr>What is JSONP?</vt:lpstr>
      <vt:lpstr>What are the qualities of APIs</vt:lpstr>
      <vt:lpstr>Scraping is used on what types of data?</vt:lpstr>
      <vt:lpstr>What are the readymade tools for scraping</vt:lpstr>
      <vt:lpstr>What are the custom tools for scraping</vt:lpstr>
      <vt:lpstr>Differentiate APIs and Scraping tools</vt:lpstr>
      <vt:lpstr>Ways of creating data</vt:lpstr>
      <vt:lpstr>What is A/B Testing?</vt:lpstr>
      <vt:lpstr>What is the first thing to do when you have data?</vt:lpstr>
      <vt:lpstr>To see what is there in a data, which is the best tool to use?</vt:lpstr>
      <vt:lpstr>What can be done with Exploratory graphs?</vt:lpstr>
      <vt:lpstr>Why start with Graphics?</vt:lpstr>
      <vt:lpstr>What are things to look in exploration?</vt:lpstr>
      <vt:lpstr>What are the things to try in exploration?</vt:lpstr>
      <vt:lpstr>What are main uses of Bar charts?</vt:lpstr>
      <vt:lpstr>What are main uses of Box Plots?</vt:lpstr>
      <vt:lpstr>What are main uses of Histograms?</vt:lpstr>
      <vt:lpstr>What are main uses of Scatter plot Matrices?</vt:lpstr>
      <vt:lpstr>Slide 62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SINDHU and SUNNY</dc:creator>
  <cp:lastModifiedBy>SINDHU and SUNNY</cp:lastModifiedBy>
  <cp:revision>274</cp:revision>
  <dcterms:created xsi:type="dcterms:W3CDTF">2017-02-24T12:28:40Z</dcterms:created>
  <dcterms:modified xsi:type="dcterms:W3CDTF">2017-02-25T09:18:01Z</dcterms:modified>
</cp:coreProperties>
</file>