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9ED138-B9DB-4D20-845D-9BC949AEE48C}" type="datetimeFigureOut">
              <a:rPr lang="en-GB" smtClean="0"/>
              <a:pPr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Interview Questions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Mavan</a:t>
            </a:r>
            <a:r>
              <a:rPr lang="en-US" dirty="0" smtClean="0"/>
              <a:t> from mavan.apache.org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you install </a:t>
            </a:r>
            <a:r>
              <a:rPr lang="en-US" dirty="0" err="1" smtClean="0"/>
              <a:t>Mavan</a:t>
            </a:r>
            <a:r>
              <a:rPr lang="en-US" dirty="0" smtClean="0"/>
              <a:t> from?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–version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check the version in </a:t>
            </a:r>
            <a:r>
              <a:rPr lang="en-US" dirty="0" err="1" smtClean="0"/>
              <a:t>Mavan</a:t>
            </a:r>
            <a:r>
              <a:rPr lang="en-US" dirty="0" smtClean="0"/>
              <a:t> in command line?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smtClean="0"/>
              <a:t>Project Object Model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form of POM?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is a project management </a:t>
            </a:r>
            <a:r>
              <a:rPr lang="en-US" smtClean="0"/>
              <a:t>and comprehension tool.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Mavan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was originally designed to simplify building process in </a:t>
            </a:r>
            <a:r>
              <a:rPr lang="en-US" dirty="0" err="1" smtClean="0"/>
              <a:t>Jakartha</a:t>
            </a:r>
            <a:r>
              <a:rPr lang="en-US" dirty="0" smtClean="0"/>
              <a:t> Turbine Project. </a:t>
            </a:r>
            <a:r>
              <a:rPr lang="en-US" dirty="0" err="1" smtClean="0"/>
              <a:t>Apached</a:t>
            </a:r>
            <a:r>
              <a:rPr lang="en-US" dirty="0" smtClean="0"/>
              <a:t> group developed </a:t>
            </a:r>
            <a:r>
              <a:rPr lang="en-US" dirty="0" err="1" smtClean="0"/>
              <a:t>Mavan</a:t>
            </a:r>
            <a:r>
              <a:rPr lang="en-US" dirty="0" smtClean="0"/>
              <a:t> which can build multiple projects together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on </a:t>
            </a:r>
            <a:r>
              <a:rPr lang="en-US" dirty="0" err="1" smtClean="0"/>
              <a:t>Mavan</a:t>
            </a:r>
            <a:r>
              <a:rPr lang="en-US" dirty="0" smtClean="0"/>
              <a:t> History?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An.XML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type of file is used in </a:t>
            </a:r>
            <a:r>
              <a:rPr lang="en-US" dirty="0" err="1" smtClean="0"/>
              <a:t>Mavan</a:t>
            </a:r>
            <a:r>
              <a:rPr lang="en-US" dirty="0" smtClean="0"/>
              <a:t> POM files?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POM (</a:t>
            </a:r>
            <a:r>
              <a:rPr lang="en-US" smtClean="0"/>
              <a:t>Project Object Model)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fundamental unit of entire Maven system?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Choose environment </a:t>
            </a:r>
            <a:r>
              <a:rPr lang="en-US" dirty="0" err="1" smtClean="0"/>
              <a:t>variables,in</a:t>
            </a:r>
            <a:r>
              <a:rPr lang="en-US" dirty="0" smtClean="0"/>
              <a:t> system variables create a path M2_HOME and value as c:\apache-maven3.3.3 also </a:t>
            </a:r>
          </a:p>
          <a:p>
            <a:r>
              <a:rPr lang="en-US" smtClean="0"/>
              <a:t>set the path as %M2_HOME%\bin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setup Maven Path?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487</TotalTime>
  <Words>152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Maven Interview Questions</vt:lpstr>
      <vt:lpstr>Where do you install Mavan from?</vt:lpstr>
      <vt:lpstr>How to check the version in Mavan in command line?</vt:lpstr>
      <vt:lpstr>Full form of POM?</vt:lpstr>
      <vt:lpstr>What is Mavan?</vt:lpstr>
      <vt:lpstr>A brief on Mavan History?</vt:lpstr>
      <vt:lpstr>What type of file is used in Mavan POM files?</vt:lpstr>
      <vt:lpstr>What is the fundamental unit of entire Maven system?</vt:lpstr>
      <vt:lpstr>How to setup Maven Path?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Interview Questions</dc:title>
  <dc:creator>SINDHU and SUNNY</dc:creator>
  <cp:lastModifiedBy>SINDHU and SUNNY</cp:lastModifiedBy>
  <cp:revision>244</cp:revision>
  <dcterms:created xsi:type="dcterms:W3CDTF">2017-02-06T12:51:41Z</dcterms:created>
  <dcterms:modified xsi:type="dcterms:W3CDTF">2017-02-08T16:41:49Z</dcterms:modified>
</cp:coreProperties>
</file>