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B800D22-50FD-49DB-81DF-6C659FF29C07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D0BD59E-E7D5-4F60-8A05-9ADA31551E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800D22-50FD-49DB-81DF-6C659FF29C07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0BD59E-E7D5-4F60-8A05-9ADA31551E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B800D22-50FD-49DB-81DF-6C659FF29C07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D0BD59E-E7D5-4F60-8A05-9ADA31551E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800D22-50FD-49DB-81DF-6C659FF29C07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0BD59E-E7D5-4F60-8A05-9ADA31551E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B800D22-50FD-49DB-81DF-6C659FF29C07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D0BD59E-E7D5-4F60-8A05-9ADA31551E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800D22-50FD-49DB-81DF-6C659FF29C07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0BD59E-E7D5-4F60-8A05-9ADA31551E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800D22-50FD-49DB-81DF-6C659FF29C07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0BD59E-E7D5-4F60-8A05-9ADA31551E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800D22-50FD-49DB-81DF-6C659FF29C07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0BD59E-E7D5-4F60-8A05-9ADA31551E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B800D22-50FD-49DB-81DF-6C659FF29C07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0BD59E-E7D5-4F60-8A05-9ADA31551E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800D22-50FD-49DB-81DF-6C659FF29C07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0BD59E-E7D5-4F60-8A05-9ADA31551E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800D22-50FD-49DB-81DF-6C659FF29C07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0BD59E-E7D5-4F60-8A05-9ADA31551E9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B800D22-50FD-49DB-81DF-6C659FF29C07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D0BD59E-E7D5-4F60-8A05-9ADA31551E9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Interview questions on </a:t>
            </a:r>
            <a:br>
              <a:rPr lang="en-GB" dirty="0" smtClean="0"/>
            </a:br>
            <a:r>
              <a:rPr lang="en-GB" dirty="0" err="1" smtClean="0"/>
              <a:t>qtp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  <a:r>
              <a:rPr lang="en-GB" dirty="0" err="1" smtClean="0"/>
              <a:t>Weblabs</a:t>
            </a:r>
            <a:endParaRPr lang="en-GB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object repository?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An. Object Repository is a collection of objects and properties with which the UFT will be able to recognize the objects and act on it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object spy?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Object Spy is a utility within QTP to add objects to Object Repository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After spying, what is the next step?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Add object to Repository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types of Object repository?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There are two types based on the context. </a:t>
            </a:r>
            <a:r>
              <a:rPr lang="en-GB" dirty="0" err="1" smtClean="0"/>
              <a:t>Ie</a:t>
            </a:r>
            <a:r>
              <a:rPr lang="en-GB" dirty="0" smtClean="0"/>
              <a:t>. Local object repository and Shared object repository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 smtClean="0"/>
              <a:t>Why do you save object repository in xml format?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To save space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ordinal identifiers?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When there are series of objects with same class name and properties, and to uniquely identify them if we want to act upon them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child objects?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objects contained in the frame or window are called child objects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actions?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Actions help testers to divide scripts into groups of QTP statements called actions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types of actions?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GB" dirty="0" smtClean="0"/>
              <a:t>Non reusable action</a:t>
            </a:r>
          </a:p>
          <a:p>
            <a:pPr marL="457200" indent="-457200">
              <a:buAutoNum type="arabicPeriod"/>
            </a:pPr>
            <a:r>
              <a:rPr lang="en-GB" dirty="0" smtClean="0"/>
              <a:t>Reusable action</a:t>
            </a:r>
          </a:p>
          <a:p>
            <a:pPr marL="457200" indent="-457200">
              <a:buAutoNum type="arabicPeriod"/>
            </a:pPr>
            <a:r>
              <a:rPr lang="en-GB" dirty="0" smtClean="0"/>
              <a:t>External Reusable action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1887488"/>
          </a:xfrm>
        </p:spPr>
        <p:txBody>
          <a:bodyPr/>
          <a:lstStyle/>
          <a:p>
            <a:r>
              <a:rPr lang="en-GB" sz="2800" dirty="0" smtClean="0"/>
              <a:t>What are the main difference between actions and functions</a:t>
            </a:r>
            <a:endParaRPr lang="en-GB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2492896"/>
            <a:ext cx="5114778" cy="2148216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51920" y="2564904"/>
          <a:ext cx="4536504" cy="306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252"/>
                <a:gridCol w="2268252"/>
              </a:tblGrid>
              <a:tr h="504056"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</a:t>
                      </a:r>
                      <a:endParaRPr lang="en-GB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GB" dirty="0" smtClean="0"/>
                        <a:t>Inbuilt feature of QTP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VB Script supported</a:t>
                      </a:r>
                      <a:endParaRPr lang="en-GB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GB" dirty="0" smtClean="0"/>
                        <a:t>Parameters passed by value only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Parameters passed by value</a:t>
                      </a:r>
                      <a:r>
                        <a:rPr lang="en-GB" baseline="0" dirty="0" smtClean="0"/>
                        <a:t> or ref</a:t>
                      </a:r>
                      <a:endParaRPr lang="en-GB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GB" dirty="0" smtClean="0"/>
                        <a:t>Actions have extension .</a:t>
                      </a:r>
                      <a:r>
                        <a:rPr lang="en-GB" dirty="0" err="1" smtClean="0"/>
                        <a:t>mts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Extension is .</a:t>
                      </a:r>
                      <a:r>
                        <a:rPr lang="en-GB" dirty="0" err="1" smtClean="0"/>
                        <a:t>vbs</a:t>
                      </a:r>
                      <a:endParaRPr lang="en-GB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GB" dirty="0" smtClean="0"/>
                        <a:t>May not be Reusable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Always</a:t>
                      </a:r>
                      <a:r>
                        <a:rPr lang="en-GB" baseline="0" dirty="0" smtClean="0"/>
                        <a:t> reusable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qtp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QTP Stands for Quick Test Professional.  It is a product by HP for automated regression testing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use of data tables?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Similar to MS Excel, data tables help testers to create data driven test cases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Say two types of data tables in UFT?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Local Data Table and Global Data Table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 smtClean="0"/>
              <a:t>Say what are the three types of objects to access data table 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lphaLcPeriod"/>
            </a:pPr>
            <a:r>
              <a:rPr lang="en-GB" dirty="0" smtClean="0"/>
              <a:t>Data Table Methods</a:t>
            </a:r>
          </a:p>
          <a:p>
            <a:pPr marL="457200" indent="-457200">
              <a:buAutoNum type="alphaLcPeriod"/>
            </a:pPr>
            <a:r>
              <a:rPr lang="en-GB" dirty="0" smtClean="0"/>
              <a:t>DT Parameter Object Methods</a:t>
            </a:r>
          </a:p>
          <a:p>
            <a:pPr marL="457200" indent="-457200">
              <a:buAutoNum type="alphaLcPeriod"/>
            </a:pPr>
            <a:r>
              <a:rPr lang="en-GB" dirty="0" smtClean="0"/>
              <a:t>DT Sheet Object Methods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check points?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An. Checkpoint refers to a validation point that compares current value for specified properties or current state of an object with an expected value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 smtClean="0"/>
              <a:t>When do you insert a checkpoint?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An. When user wants to insert a checkpoint, one has to ensure that most of the checkpoints are supported during the recording session only.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synchronisation point?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An. Synchronisation point is the time interface between Tool and application under test. It is a feature to specify delay between one step and next in a test script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7864" y="548680"/>
            <a:ext cx="5105400" cy="1988792"/>
          </a:xfrm>
        </p:spPr>
        <p:txBody>
          <a:bodyPr/>
          <a:lstStyle/>
          <a:p>
            <a:r>
              <a:rPr lang="en-GB" sz="3600" dirty="0" smtClean="0"/>
              <a:t>What are the different ways to insert sync point?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2636912"/>
            <a:ext cx="5114778" cy="2004200"/>
          </a:xfrm>
        </p:spPr>
        <p:txBody>
          <a:bodyPr/>
          <a:lstStyle/>
          <a:p>
            <a:pPr algn="l"/>
            <a:r>
              <a:rPr lang="en-GB" dirty="0" smtClean="0"/>
              <a:t>1.WaitProperty</a:t>
            </a:r>
          </a:p>
          <a:p>
            <a:pPr algn="l"/>
            <a:r>
              <a:rPr lang="en-GB" dirty="0" smtClean="0"/>
              <a:t>2.Exist</a:t>
            </a:r>
          </a:p>
          <a:p>
            <a:pPr algn="l"/>
            <a:r>
              <a:rPr lang="en-GB" dirty="0" smtClean="0"/>
              <a:t>3.Wait</a:t>
            </a:r>
          </a:p>
          <a:p>
            <a:pPr algn="l"/>
            <a:r>
              <a:rPr lang="en-GB" dirty="0" smtClean="0"/>
              <a:t>4.Sync</a:t>
            </a:r>
          </a:p>
          <a:p>
            <a:pPr algn="l"/>
            <a:r>
              <a:rPr lang="en-GB" dirty="0" smtClean="0"/>
              <a:t>5.Inserting QTP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 smtClean="0"/>
              <a:t>What is enabling smart identification for an object?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When QTP is unable to find objects then smart identification is used.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two types of smart identifications?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They are Base Filter properties, Optional Filter Properties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shortcut key for debugging in QTP?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F9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script </a:t>
            </a:r>
            <a:r>
              <a:rPr lang="en-GB" dirty="0" err="1" smtClean="0"/>
              <a:t>qtp</a:t>
            </a:r>
            <a:r>
              <a:rPr lang="en-GB" dirty="0" smtClean="0"/>
              <a:t> uses?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VBScript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do we use recovery scenarios?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To recover a test from unexpected errors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three types of errors?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Syntax, logical and runtime errors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three types of variables used in QTP?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Built in Environmental, User defined internal, User defined external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what are library files?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In order to modularize the script, library files are added to QTP script. They are saved as .</a:t>
            </a:r>
            <a:r>
              <a:rPr lang="en-GB" dirty="0" err="1" smtClean="0"/>
              <a:t>vbs</a:t>
            </a:r>
            <a:r>
              <a:rPr lang="en-GB" dirty="0" smtClean="0"/>
              <a:t> or .</a:t>
            </a:r>
            <a:r>
              <a:rPr lang="en-GB" dirty="0" err="1" smtClean="0"/>
              <a:t>qfl</a:t>
            </a:r>
            <a:r>
              <a:rPr lang="en-GB" dirty="0" smtClean="0"/>
              <a:t> script 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test result window?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An. The test result window gives us sufficient information to show the steps passed, failed etc. Result window is opened automatically after test execution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Name main </a:t>
            </a:r>
            <a:r>
              <a:rPr lang="en-GB" dirty="0" err="1" smtClean="0"/>
              <a:t>Gui</a:t>
            </a:r>
            <a:r>
              <a:rPr lang="en-GB" dirty="0" smtClean="0"/>
              <a:t> objects </a:t>
            </a:r>
            <a:r>
              <a:rPr lang="en-GB" dirty="0" err="1" smtClean="0"/>
              <a:t>qtp</a:t>
            </a:r>
            <a:r>
              <a:rPr lang="en-GB" dirty="0" smtClean="0"/>
              <a:t> interfaces?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Text box, Check box, Radio button, Combo box, Web Table</a:t>
            </a: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Does QTP has any built in feature of database?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No. However using VBScript, testers are able to interact with ADODB</a:t>
            </a: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Tell the ADODB properties to connect </a:t>
            </a:r>
            <a:r>
              <a:rPr lang="en-GB" dirty="0" err="1" smtClean="0"/>
              <a:t>mysql</a:t>
            </a:r>
            <a:r>
              <a:rPr lang="en-GB" dirty="0" smtClean="0"/>
              <a:t> server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 smtClean="0"/>
              <a:t>ADODB.connection</a:t>
            </a:r>
            <a:endParaRPr lang="en-GB" dirty="0" smtClean="0"/>
          </a:p>
          <a:p>
            <a:r>
              <a:rPr lang="en-GB" dirty="0" err="1" smtClean="0"/>
              <a:t>ADODB.command</a:t>
            </a:r>
            <a:endParaRPr lang="en-GB" dirty="0" smtClean="0"/>
          </a:p>
          <a:p>
            <a:r>
              <a:rPr lang="en-GB" dirty="0" err="1" smtClean="0"/>
              <a:t>ADODB.Fields</a:t>
            </a:r>
            <a:endParaRPr lang="en-GB" dirty="0" smtClean="0"/>
          </a:p>
          <a:p>
            <a:r>
              <a:rPr lang="en-GB" dirty="0" err="1" smtClean="0"/>
              <a:t>ADODB.Recordset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software framework?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A framework defines a set of guidelines that enforces a set of standards which makes the work easier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Name different types of frameworks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Keyword driven framework</a:t>
            </a:r>
          </a:p>
          <a:p>
            <a:r>
              <a:rPr lang="en-GB" dirty="0" smtClean="0"/>
              <a:t>Data </a:t>
            </a:r>
            <a:r>
              <a:rPr lang="en-GB" smtClean="0"/>
              <a:t>driven framework</a:t>
            </a:r>
            <a:endParaRPr lang="en-GB" dirty="0" smtClean="0"/>
          </a:p>
          <a:p>
            <a:r>
              <a:rPr lang="en-GB" dirty="0" smtClean="0"/>
              <a:t>Hybrid framework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type of testing is </a:t>
            </a:r>
            <a:r>
              <a:rPr lang="en-GB" dirty="0" err="1" smtClean="0"/>
              <a:t>qtp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QTP is a Functional testing tool.  It is best suited for automatic regression testing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name of latest version of </a:t>
            </a:r>
            <a:r>
              <a:rPr lang="en-GB" dirty="0" err="1" smtClean="0"/>
              <a:t>qtp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UFT – Unified Functional Tester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Give advantages of using </a:t>
            </a:r>
            <a:r>
              <a:rPr lang="en-GB" dirty="0" err="1" smtClean="0"/>
              <a:t>qtp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GB" dirty="0" smtClean="0"/>
              <a:t>An. 	1. Basic knowledge of VBScript is good enough</a:t>
            </a:r>
          </a:p>
          <a:p>
            <a:pPr algn="l"/>
            <a:r>
              <a:rPr lang="en-GB" dirty="0" smtClean="0"/>
              <a:t>	2. Easy to use</a:t>
            </a:r>
          </a:p>
          <a:p>
            <a:pPr algn="l"/>
            <a:r>
              <a:rPr lang="en-GB" dirty="0" smtClean="0"/>
              <a:t>	3. Ready with test management tool</a:t>
            </a:r>
          </a:p>
          <a:p>
            <a:pPr algn="l"/>
            <a:r>
              <a:rPr lang="en-GB" dirty="0" smtClean="0"/>
              <a:t>	4. Can be used in Mobile App Testing</a:t>
            </a:r>
          </a:p>
          <a:p>
            <a:pPr algn="l"/>
            <a:r>
              <a:rPr lang="en-GB" dirty="0" smtClean="0"/>
              <a:t>	5. Full support from HP</a:t>
            </a:r>
          </a:p>
          <a:p>
            <a:pPr algn="l"/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Disadvantages of </a:t>
            </a:r>
            <a:r>
              <a:rPr lang="en-GB" dirty="0" err="1" smtClean="0"/>
              <a:t>qtp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5816" y="3717032"/>
            <a:ext cx="6012160" cy="1101248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An. 	1.Works only with Windows environment</a:t>
            </a:r>
          </a:p>
          <a:p>
            <a:r>
              <a:rPr lang="en-GB" dirty="0" smtClean="0"/>
              <a:t>	2. Licence cost is high</a:t>
            </a:r>
          </a:p>
          <a:p>
            <a:r>
              <a:rPr lang="en-GB" dirty="0" smtClean="0"/>
              <a:t>	3. Execution is time taking and heavy load on CPU and RAM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3848" y="332656"/>
            <a:ext cx="5105400" cy="1916784"/>
          </a:xfrm>
        </p:spPr>
        <p:txBody>
          <a:bodyPr/>
          <a:lstStyle/>
          <a:p>
            <a:r>
              <a:rPr lang="en-GB" sz="3200" dirty="0" smtClean="0"/>
              <a:t>What are the automated testing process?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6" y="2276872"/>
            <a:ext cx="5114778" cy="2292232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smtClean="0"/>
              <a:t>An. 	1.Feasibility Analysis</a:t>
            </a:r>
          </a:p>
          <a:p>
            <a:pPr algn="l"/>
            <a:r>
              <a:rPr lang="en-GB" dirty="0" smtClean="0"/>
              <a:t>	2.Appropriate Tool selection</a:t>
            </a:r>
          </a:p>
          <a:p>
            <a:pPr algn="l"/>
            <a:r>
              <a:rPr lang="en-GB" dirty="0" smtClean="0"/>
              <a:t>	3.Evaluate suitable Frame work</a:t>
            </a:r>
          </a:p>
          <a:p>
            <a:pPr algn="l"/>
            <a:r>
              <a:rPr lang="en-GB" dirty="0" smtClean="0"/>
              <a:t>	4. Build the proof of concept</a:t>
            </a:r>
          </a:p>
          <a:p>
            <a:pPr algn="l"/>
            <a:r>
              <a:rPr lang="en-GB" dirty="0" smtClean="0"/>
              <a:t>	5.Develop automation script</a:t>
            </a:r>
          </a:p>
          <a:p>
            <a:pPr algn="l"/>
            <a:r>
              <a:rPr lang="en-GB" dirty="0" smtClean="0"/>
              <a:t>	6.Execute and analysis</a:t>
            </a:r>
          </a:p>
          <a:p>
            <a:pPr algn="l"/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Four types of recording in </a:t>
            </a:r>
            <a:r>
              <a:rPr lang="en-GB" dirty="0" err="1" smtClean="0"/>
              <a:t>uft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329296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r>
              <a:rPr lang="en-GB" dirty="0" smtClean="0"/>
              <a:t>Normal Recording</a:t>
            </a:r>
          </a:p>
          <a:p>
            <a:pPr marL="457200" indent="-457200" algn="l">
              <a:buAutoNum type="arabicPeriod"/>
            </a:pPr>
            <a:r>
              <a:rPr lang="en-GB" dirty="0" smtClean="0"/>
              <a:t>Analogue Recording</a:t>
            </a:r>
          </a:p>
          <a:p>
            <a:pPr marL="457200" indent="-457200" algn="l">
              <a:buAutoNum type="arabicPeriod"/>
            </a:pPr>
            <a:r>
              <a:rPr lang="en-GB" dirty="0" smtClean="0"/>
              <a:t>Low level Recording</a:t>
            </a:r>
          </a:p>
          <a:p>
            <a:pPr marL="457200" indent="-457200" algn="l">
              <a:buAutoNum type="arabicPeriod"/>
            </a:pPr>
            <a:r>
              <a:rPr lang="en-GB" dirty="0" smtClean="0"/>
              <a:t>Insight Recording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901</TotalTime>
  <Words>792</Words>
  <Application>Microsoft Office PowerPoint</Application>
  <PresentationFormat>On-screen Show (4:3)</PresentationFormat>
  <Paragraphs>114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Opulent</vt:lpstr>
      <vt:lpstr>Interview questions on  qtp</vt:lpstr>
      <vt:lpstr>What is qtp?</vt:lpstr>
      <vt:lpstr>What script qtp uses?</vt:lpstr>
      <vt:lpstr>What type of testing is qtp?</vt:lpstr>
      <vt:lpstr>What is the name of latest version of qtp?</vt:lpstr>
      <vt:lpstr>Give advantages of using qtp</vt:lpstr>
      <vt:lpstr>Disadvantages of qtp</vt:lpstr>
      <vt:lpstr>What are the automated testing process?</vt:lpstr>
      <vt:lpstr>What are the Four types of recording in uft?</vt:lpstr>
      <vt:lpstr>What is object repository?</vt:lpstr>
      <vt:lpstr>What is object spy?</vt:lpstr>
      <vt:lpstr>After spying, what is the next step?</vt:lpstr>
      <vt:lpstr>What are the types of Object repository?</vt:lpstr>
      <vt:lpstr>Why do you save object repository in xml format?</vt:lpstr>
      <vt:lpstr>What are ordinal identifiers?</vt:lpstr>
      <vt:lpstr>What are child objects?</vt:lpstr>
      <vt:lpstr>What are actions?</vt:lpstr>
      <vt:lpstr>What are the types of actions?</vt:lpstr>
      <vt:lpstr>What are the main difference between actions and functions</vt:lpstr>
      <vt:lpstr>What is the use of data tables?</vt:lpstr>
      <vt:lpstr>Say two types of data tables in UFT?</vt:lpstr>
      <vt:lpstr>Say what are the three types of objects to access data table </vt:lpstr>
      <vt:lpstr>What are check points?</vt:lpstr>
      <vt:lpstr>When do you insert a checkpoint?</vt:lpstr>
      <vt:lpstr>What is a synchronisation point?</vt:lpstr>
      <vt:lpstr>What are the different ways to insert sync point?</vt:lpstr>
      <vt:lpstr>What is enabling smart identification for an object?</vt:lpstr>
      <vt:lpstr>What are the two types of smart identifications?</vt:lpstr>
      <vt:lpstr>What is the shortcut key for debugging in QTP?</vt:lpstr>
      <vt:lpstr>Why do we use recovery scenarios?</vt:lpstr>
      <vt:lpstr>What are three types of errors?</vt:lpstr>
      <vt:lpstr>What are the three types of variables used in QTP?</vt:lpstr>
      <vt:lpstr> what are library files?</vt:lpstr>
      <vt:lpstr>What is a test result window?</vt:lpstr>
      <vt:lpstr>Name main Gui objects qtp interfaces?</vt:lpstr>
      <vt:lpstr>Does QTP has any built in feature of database?</vt:lpstr>
      <vt:lpstr>Tell the ADODB properties to connect mysql server</vt:lpstr>
      <vt:lpstr>What is a software framework?</vt:lpstr>
      <vt:lpstr>Name different types of frameworks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SINDHU and SUNNY</dc:creator>
  <cp:lastModifiedBy>SINDHU and SUNNY</cp:lastModifiedBy>
  <cp:revision>427</cp:revision>
  <dcterms:created xsi:type="dcterms:W3CDTF">2017-02-02T12:57:40Z</dcterms:created>
  <dcterms:modified xsi:type="dcterms:W3CDTF">2017-02-03T12:42:28Z</dcterms:modified>
</cp:coreProperties>
</file>