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3/4/2017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Difference between java and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Php</a:t>
            </a:r>
            <a:r>
              <a:rPr lang="en-GB" dirty="0" smtClean="0"/>
              <a:t> and </a:t>
            </a:r>
            <a:r>
              <a:rPr lang="en-GB" dirty="0" err="1" smtClean="0"/>
              <a:t>javaScript</a:t>
            </a:r>
            <a:r>
              <a:rPr lang="en-GB" dirty="0" smtClean="0"/>
              <a:t> are run by interpreter where as Java needs a compiler. Java is compiled and </a:t>
            </a:r>
            <a:r>
              <a:rPr lang="en-GB" dirty="0" err="1" smtClean="0"/>
              <a:t>interpretted</a:t>
            </a:r>
            <a:r>
              <a:rPr lang="en-GB" dirty="0" smtClean="0"/>
              <a:t> to a machine language by JVM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do you need to develop and run Java programs?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 need JVM and JDK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 editions of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SE-Standard Edition</a:t>
            </a:r>
          </a:p>
          <a:p>
            <a:r>
              <a:rPr lang="en-GB" dirty="0" smtClean="0"/>
              <a:t>EE- Enterprise Edition</a:t>
            </a:r>
          </a:p>
          <a:p>
            <a:r>
              <a:rPr lang="en-GB" dirty="0" smtClean="0"/>
              <a:t>ME-Micro Edition</a:t>
            </a:r>
          </a:p>
          <a:p>
            <a:r>
              <a:rPr lang="en-GB" smtClean="0"/>
              <a:t>JRE=JVM-Java runtime Edition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Benefits of 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Syntax Checking</a:t>
            </a:r>
          </a:p>
          <a:p>
            <a:r>
              <a:rPr lang="en-GB" dirty="0" smtClean="0"/>
              <a:t>Code Readability</a:t>
            </a:r>
          </a:p>
          <a:p>
            <a:r>
              <a:rPr lang="en-GB" dirty="0" smtClean="0"/>
              <a:t>Code Completion</a:t>
            </a:r>
          </a:p>
          <a:p>
            <a:r>
              <a:rPr lang="en-GB" dirty="0" smtClean="0"/>
              <a:t>Internal Compiler </a:t>
            </a:r>
            <a:r>
              <a:rPr lang="en-GB" dirty="0" smtClean="0"/>
              <a:t>&amp; JVM</a:t>
            </a:r>
          </a:p>
          <a:p>
            <a:r>
              <a:rPr lang="en-GB" smtClean="0"/>
              <a:t>D</a:t>
            </a:r>
            <a:r>
              <a:rPr lang="en-GB" smtClean="0"/>
              <a:t>ebugging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most common 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Eclipse</a:t>
            </a:r>
          </a:p>
          <a:p>
            <a:r>
              <a:rPr lang="en-GB" dirty="0" err="1" smtClean="0"/>
              <a:t>IntelliJ</a:t>
            </a:r>
            <a:endParaRPr lang="en-GB" dirty="0" smtClean="0"/>
          </a:p>
          <a:p>
            <a:r>
              <a:rPr lang="en-GB" smtClean="0"/>
              <a:t>NetBeans</a:t>
            </a:r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328</TotalTime>
  <Words>83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Java</vt:lpstr>
      <vt:lpstr>Difference between java and javascript?</vt:lpstr>
      <vt:lpstr>What do you need to develop and run Java programs?</vt:lpstr>
      <vt:lpstr>Different editions of Java</vt:lpstr>
      <vt:lpstr>Benefits of IDE</vt:lpstr>
      <vt:lpstr>Three most common IDE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SINDHU and SUNNY</dc:creator>
  <cp:lastModifiedBy>SINDHU and SUNNY</cp:lastModifiedBy>
  <cp:revision>97</cp:revision>
  <dcterms:created xsi:type="dcterms:W3CDTF">2017-02-28T16:30:50Z</dcterms:created>
  <dcterms:modified xsi:type="dcterms:W3CDTF">2017-03-04T22:14:47Z</dcterms:modified>
</cp:coreProperties>
</file>