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CBEAF9-9E58-4CC8-A6FF-6DD8A58DEEA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3/14/2017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Interview questions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jenkins-ci.org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to download Jenkins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use Jenkins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continuous integration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14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Jenkins</vt:lpstr>
      <vt:lpstr>Website to download Jenkins</vt:lpstr>
      <vt:lpstr>Why use Jenkins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SINDHU and SUNNY</dc:creator>
  <cp:lastModifiedBy>SINDHU and SUNNY</cp:lastModifiedBy>
  <cp:revision>3</cp:revision>
  <dcterms:created xsi:type="dcterms:W3CDTF">2017-03-14T11:46:34Z</dcterms:created>
  <dcterms:modified xsi:type="dcterms:W3CDTF">2017-03-14T11:48:41Z</dcterms:modified>
</cp:coreProperties>
</file>