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76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C97B4-6C17-428C-BB64-ECD53CA580AE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CFAF3-9102-4290-88EC-4B24715166F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C2C7BC-A59E-45EF-A764-5D6B4EE29CAA}" type="datetime1">
              <a:rPr lang="en-GB" smtClean="0"/>
              <a:pPr/>
              <a:t>08/03/2017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E76916-2B1B-473B-8169-EE6E7580B35F}" type="datetime1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92C125-7D2C-4AA8-A540-42450A9DBDAB}" type="datetime1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4EB64-C11E-4260-9770-1E750A993D52}" type="datetime1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3597B4-0D26-4991-8BE6-2B4D193ACA60}" type="datetime1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AC95BD-DD79-4944-BADF-99420DEB909D}" type="datetime1">
              <a:rPr lang="en-GB" smtClean="0"/>
              <a:pPr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E821E-7DC4-4CB9-891B-84DB8C3871F5}" type="datetime1">
              <a:rPr lang="en-GB" smtClean="0"/>
              <a:pPr/>
              <a:t>08/03/2017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0F10C-AAE8-41D3-AF97-DF9E1DC8EB62}" type="datetime1">
              <a:rPr lang="en-GB" smtClean="0"/>
              <a:pPr/>
              <a:t>08/03/2017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5A15E-D5B2-4483-AEC8-AB70630272C6}" type="datetime1">
              <a:rPr lang="en-GB" smtClean="0"/>
              <a:pPr/>
              <a:t>08/03/2017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35357A-02A1-4E3C-8613-E85DFA45FB9C}" type="datetime1">
              <a:rPr lang="en-GB" smtClean="0"/>
              <a:pPr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EC8675-79F5-424A-8D1A-BA0F44BE812D}" type="datetime1">
              <a:rPr lang="en-GB" smtClean="0"/>
              <a:pPr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87FDF61-C3D3-412F-A289-50AB08096C6A}" type="datetime1">
              <a:rPr lang="en-GB" smtClean="0"/>
              <a:pPr/>
              <a:t>08/03/2017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leniumhq.org/docs/02_selenium_ide.jsp" TargetMode="Externa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Selenium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Interview Questions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Interview Questions on Selenium Compiled by sebastiankunjappan@gmail.com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What is the common feature of Selenium, Java, </a:t>
            </a:r>
            <a:r>
              <a:rPr lang="en-GB" dirty="0" err="1" smtClean="0"/>
              <a:t>JUnit</a:t>
            </a:r>
            <a:r>
              <a:rPr lang="en-GB" dirty="0" smtClean="0"/>
              <a:t>, </a:t>
            </a:r>
            <a:r>
              <a:rPr lang="en-GB" dirty="0" err="1" smtClean="0"/>
              <a:t>Mavan,IntelliJ</a:t>
            </a:r>
            <a:r>
              <a:rPr lang="en-GB" dirty="0" smtClean="0"/>
              <a:t> IDEA, Firebug &amp; </a:t>
            </a:r>
            <a:r>
              <a:rPr lang="en-GB" dirty="0" err="1" smtClean="0"/>
              <a:t>Firepath</a:t>
            </a:r>
            <a:r>
              <a:rPr lang="en-GB" dirty="0" smtClean="0"/>
              <a:t> 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They are all free and open source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Can you define Selenium IDE?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An. It is a Firefox plugin that will allow you to record a journey through a web application and replay it. It also supports saving of the recorded items as Test cases or Test Suits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5" descr="selenium 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60648"/>
            <a:ext cx="2113917" cy="1913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Which part of Selenium gives you greater control on what you want to test and how you want to test?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Selenium Web Driver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State the use of Selenium Web Driver and Selenium Server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An. Automating Selenium through a programming language can be done by Selenium Web Driver and Selenium Server.  I can write a piece of code and execute them remotely using both tools above.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Can you say the programming languages that work with Selenium?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Java, C#, Ruby, Python, Perl, PHP, JavaScript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Does Selenium offer any default verification framework?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No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Could you say any verification framework in Selenium when you use Java?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dirty="0" err="1" smtClean="0"/>
              <a:t>Junit</a:t>
            </a:r>
            <a:r>
              <a:rPr lang="en-GB" dirty="0" smtClean="0"/>
              <a:t>, </a:t>
            </a:r>
            <a:r>
              <a:rPr lang="en-GB" dirty="0" err="1" smtClean="0"/>
              <a:t>TestNG</a:t>
            </a:r>
            <a:r>
              <a:rPr lang="en-GB" dirty="0" smtClean="0"/>
              <a:t>, Spock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use of </a:t>
            </a:r>
            <a:r>
              <a:rPr lang="en-GB" dirty="0" err="1" smtClean="0"/>
              <a:t>Mavan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We use </a:t>
            </a:r>
            <a:r>
              <a:rPr lang="en-GB" dirty="0" err="1" smtClean="0"/>
              <a:t>Mavan</a:t>
            </a:r>
            <a:r>
              <a:rPr lang="en-GB" dirty="0" smtClean="0"/>
              <a:t> to handle dependencies, compiling and running our scripts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Can you say what is the key to getting up to speed with automating web pages?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Know precisely how to access web elements in DOM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Firebug?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It is a Firefox plugin. Finding an ID or name of an element you want to interact with is a lot easier with Firebug.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5" descr="firebu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836712"/>
            <a:ext cx="200977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BDD </a:t>
            </a:r>
            <a:r>
              <a:rPr lang="en-GB" dirty="0" err="1" smtClean="0"/>
              <a:t>standfor</a:t>
            </a:r>
            <a:r>
              <a:rPr lang="en-GB" dirty="0" smtClean="0"/>
              <a:t>?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Behaviour Driven Development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three main components of Selenium?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GB" dirty="0" smtClean="0"/>
              <a:t>An. 	1. Selenium IDE</a:t>
            </a:r>
          </a:p>
          <a:p>
            <a:pPr algn="l"/>
            <a:r>
              <a:rPr lang="en-GB" dirty="0" smtClean="0"/>
              <a:t>	2. Selenium Web Driver</a:t>
            </a:r>
          </a:p>
          <a:p>
            <a:pPr algn="l"/>
            <a:r>
              <a:rPr lang="en-GB" dirty="0" smtClean="0"/>
              <a:t>	3. Selenium Server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Is it possible to test web application for Android and </a:t>
            </a:r>
            <a:r>
              <a:rPr lang="en-GB" dirty="0" err="1" smtClean="0"/>
              <a:t>iPhone</a:t>
            </a:r>
            <a:r>
              <a:rPr lang="en-GB" dirty="0" smtClean="0"/>
              <a:t> using Selenium?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Yes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Should we use Selenium IDE?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It is a simple tool to use for automated web application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Now what is a </a:t>
            </a:r>
            <a:r>
              <a:rPr lang="en-GB" dirty="0" err="1" smtClean="0"/>
              <a:t>Firepath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</a:t>
            </a:r>
            <a:r>
              <a:rPr lang="en-GB" dirty="0" err="1" smtClean="0"/>
              <a:t>Firepath</a:t>
            </a:r>
            <a:r>
              <a:rPr lang="en-GB" dirty="0" smtClean="0"/>
              <a:t> is a firebug plugin that will help us to find </a:t>
            </a:r>
            <a:r>
              <a:rPr lang="en-GB" dirty="0" err="1" smtClean="0"/>
              <a:t>Xpath</a:t>
            </a:r>
            <a:r>
              <a:rPr lang="en-GB" dirty="0" smtClean="0"/>
              <a:t> as well as CSS selector to an element we want to interact with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does Selenium IDE help in automation?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Selenium IDE will help us to find elements you want to interact with, by element’s name, ID, </a:t>
            </a:r>
            <a:r>
              <a:rPr lang="en-GB" dirty="0" err="1" smtClean="0"/>
              <a:t>Xpath</a:t>
            </a:r>
            <a:r>
              <a:rPr lang="en-GB" dirty="0" smtClean="0"/>
              <a:t>, </a:t>
            </a:r>
            <a:r>
              <a:rPr lang="en-GB" dirty="0" err="1" smtClean="0"/>
              <a:t>CSSSelector</a:t>
            </a:r>
            <a:r>
              <a:rPr lang="en-GB" dirty="0" smtClean="0"/>
              <a:t> etc.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Which is the official Selenium Website?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www.seleniumhq.org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pros of Selenium IDE?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smtClean="0"/>
              <a:t>An. 	1. Easy to Start with</a:t>
            </a:r>
          </a:p>
          <a:p>
            <a:pPr algn="l"/>
            <a:r>
              <a:rPr lang="en-GB" dirty="0" smtClean="0"/>
              <a:t>	2. Record - Replay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Now say any three cons of Selenium IDE?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GB" dirty="0" smtClean="0"/>
              <a:t>An.	1. Hard to Use</a:t>
            </a:r>
          </a:p>
          <a:p>
            <a:pPr algn="l"/>
            <a:r>
              <a:rPr lang="en-GB" dirty="0" smtClean="0"/>
              <a:t>	2. No repetition</a:t>
            </a:r>
          </a:p>
          <a:p>
            <a:pPr algn="l"/>
            <a:r>
              <a:rPr lang="en-GB" dirty="0" smtClean="0"/>
              <a:t>	3. Supports only Firefox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 a test case code in Java what is the name of @Before method?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dirty="0" err="1" smtClean="0"/>
              <a:t>SetUp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 a test case code in Java what is the name of @After method?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dirty="0" err="1" smtClean="0"/>
              <a:t>tearDown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Selenium Server used for?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Remote Testing &amp; Cross Browser Testing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83968" y="6407944"/>
            <a:ext cx="3672408" cy="365125"/>
          </a:xfrm>
        </p:spPr>
        <p:txBody>
          <a:bodyPr/>
          <a:lstStyle/>
          <a:p>
            <a:r>
              <a:rPr lang="en-GB" dirty="0" smtClean="0"/>
              <a:t>Interview Questions on Selenium Compiled by sebastiankunjappan@gmail.com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Name three unused Private methods in a Java code of a test case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An.	private </a:t>
            </a:r>
            <a:r>
              <a:rPr lang="en-GB" dirty="0" err="1" smtClean="0"/>
              <a:t>boolean</a:t>
            </a:r>
            <a:r>
              <a:rPr lang="en-GB" dirty="0" smtClean="0"/>
              <a:t> </a:t>
            </a:r>
            <a:r>
              <a:rPr lang="en-GB" dirty="0" err="1" smtClean="0"/>
              <a:t>isElementPresent</a:t>
            </a:r>
            <a:r>
              <a:rPr lang="en-GB" dirty="0" smtClean="0"/>
              <a:t>(By </a:t>
            </a:r>
            <a:r>
              <a:rPr lang="en-GB" dirty="0" err="1" smtClean="0"/>
              <a:t>by</a:t>
            </a:r>
            <a:r>
              <a:rPr lang="en-GB" dirty="0" smtClean="0"/>
              <a:t>)</a:t>
            </a:r>
          </a:p>
          <a:p>
            <a:r>
              <a:rPr lang="en-GB" dirty="0" smtClean="0"/>
              <a:t>private </a:t>
            </a:r>
            <a:r>
              <a:rPr lang="en-GB" dirty="0" err="1" smtClean="0"/>
              <a:t>boolean</a:t>
            </a:r>
            <a:r>
              <a:rPr lang="en-GB" dirty="0" smtClean="0"/>
              <a:t>  </a:t>
            </a:r>
            <a:r>
              <a:rPr lang="en-GB" dirty="0" err="1" smtClean="0"/>
              <a:t>isAlertPresent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private String </a:t>
            </a:r>
            <a:r>
              <a:rPr lang="en-GB" dirty="0" err="1" smtClean="0"/>
              <a:t>closeAlertAndGetItsText</a:t>
            </a:r>
            <a:r>
              <a:rPr lang="en-GB" dirty="0" smtClean="0"/>
              <a:t>()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it called when you combine two or more test cases?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Test Suite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should you do first if you want to remove Selenium IDE from Firefox?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Disable Selenium IDE plugin from Add-ons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 you think Selenium IDE is good at responsive applications?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No, Selenium is good </a:t>
            </a:r>
            <a:r>
              <a:rPr lang="en-GB" smtClean="0"/>
              <a:t>at simple static pages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Web Driver?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An. </a:t>
            </a:r>
            <a:r>
              <a:rPr lang="en-GB" dirty="0" err="1" smtClean="0"/>
              <a:t>WebDriver</a:t>
            </a:r>
            <a:r>
              <a:rPr lang="en-GB" dirty="0" smtClean="0"/>
              <a:t> is a library that will allow us to control a browser from a programming language, such as Java, C Sharp, Ruby, Python, Perl, PHP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Can you elaborate what is a Web Driver?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Web Driver enables us to automate the testing of a web application and to find any regressions before one deploys a new version of your application, using various(any) browsers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Tell me four advantages of using a Web Driver in Selenium?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GB" dirty="0" smtClean="0"/>
              <a:t>An. 	1. Time saving</a:t>
            </a:r>
          </a:p>
          <a:p>
            <a:pPr algn="l"/>
            <a:r>
              <a:rPr lang="en-GB" dirty="0" smtClean="0"/>
              <a:t>	2. Flexibility of programming</a:t>
            </a:r>
          </a:p>
          <a:p>
            <a:pPr algn="l"/>
            <a:r>
              <a:rPr lang="en-GB" dirty="0" smtClean="0"/>
              <a:t>	3. Advantages of automation in web applications</a:t>
            </a:r>
          </a:p>
          <a:p>
            <a:pPr algn="l"/>
            <a:r>
              <a:rPr lang="en-GB" dirty="0" smtClean="0"/>
              <a:t>	4. Use of different O.S and Browsers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can you control a web browser </a:t>
            </a:r>
            <a:r>
              <a:rPr lang="en-GB" dirty="0" err="1" smtClean="0"/>
              <a:t>remotedly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Using a Web browser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Can you differentiate Selenium RC and Selenium Web Driver?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An. Selenium RC controlled browsers remotely injecting java Script into those browsers, but Web Drivers(which is an upgrade </a:t>
            </a:r>
            <a:r>
              <a:rPr lang="en-GB" smtClean="0"/>
              <a:t>of Selenium RC) </a:t>
            </a:r>
            <a:r>
              <a:rPr lang="en-GB" dirty="0" smtClean="0"/>
              <a:t>used browsers native </a:t>
            </a:r>
            <a:r>
              <a:rPr lang="en-GB" smtClean="0"/>
              <a:t>interface t </a:t>
            </a:r>
            <a:r>
              <a:rPr lang="en-GB" dirty="0" smtClean="0"/>
              <a:t>control them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 we interact with elements in a webpage using Web Drivers?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Using Locators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628800"/>
            <a:ext cx="7772400" cy="1829761"/>
          </a:xfrm>
        </p:spPr>
        <p:txBody>
          <a:bodyPr/>
          <a:lstStyle/>
          <a:p>
            <a:r>
              <a:rPr lang="en-GB" dirty="0" smtClean="0"/>
              <a:t>git is used for...?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Source Code Management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6" name="Picture 5" descr="g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844824"/>
            <a:ext cx="1287587" cy="1287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 you know what is an </a:t>
            </a:r>
            <a:r>
              <a:rPr lang="en-GB" dirty="0" err="1" smtClean="0"/>
              <a:t>XPath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dirty="0" err="1" smtClean="0"/>
              <a:t>Xpath</a:t>
            </a:r>
            <a:r>
              <a:rPr lang="en-GB" dirty="0" smtClean="0"/>
              <a:t> is a way to search in XML files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Tell any five ways to locate elements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Id, Name, </a:t>
            </a:r>
            <a:r>
              <a:rPr lang="en-GB" dirty="0" err="1" smtClean="0"/>
              <a:t>Linktext</a:t>
            </a:r>
            <a:r>
              <a:rPr lang="en-GB" dirty="0" smtClean="0"/>
              <a:t>, </a:t>
            </a:r>
            <a:r>
              <a:rPr lang="en-GB" dirty="0" err="1" smtClean="0"/>
              <a:t>Xpath</a:t>
            </a:r>
            <a:r>
              <a:rPr lang="en-GB" dirty="0" smtClean="0"/>
              <a:t>, CSS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many methods are there in total the Web Driver have?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15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Web Element in a Web Driver?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 Web Element  is an interface that implements Web Methods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 smtClean="0"/>
              <a:t>What is a page object?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 page object is an abstraction of a page in a web application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Could you tell what is a clean code?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Making larger and complex methods into smaller methods is a way of clean code and is very important in production code and test code.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a continuous integration in a test practice?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In an ideal world a test project should be executed as soon as there has been any change in the system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Jenkins used for?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For continuous integration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used for in testing?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Version control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BDD stand for?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Behaviour driven development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Jenkins is used for...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Continuous integration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Picture 5" descr="Jenki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620688"/>
            <a:ext cx="261937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Name any BDD(Behaviour Driven Development) software tools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dirty="0" err="1" smtClean="0"/>
              <a:t>Jbehave</a:t>
            </a:r>
            <a:r>
              <a:rPr lang="en-GB" dirty="0" smtClean="0"/>
              <a:t>, Cucumber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Cucumber?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An. Cucumber is a BDD platform which is a family of tools implemented in many languages using </a:t>
            </a:r>
            <a:r>
              <a:rPr lang="en-GB" dirty="0" err="1" smtClean="0"/>
              <a:t>Gerkin</a:t>
            </a:r>
            <a:r>
              <a:rPr lang="en-GB" dirty="0" smtClean="0"/>
              <a:t>.  It is a great tool to include Business Stake holders in testing process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51</a:t>
            </a:fld>
            <a:endParaRPr lang="en-GB"/>
          </a:p>
        </p:txBody>
      </p:sp>
      <p:pic>
        <p:nvPicPr>
          <p:cNvPr id="6" name="Picture 5" descr="cuc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908720"/>
            <a:ext cx="42767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Selenium Server?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It is a way to run a browser on another computer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remote testing?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An. To check the proper </a:t>
            </a:r>
            <a:r>
              <a:rPr lang="en-GB" smtClean="0"/>
              <a:t>running of </a:t>
            </a:r>
            <a:r>
              <a:rPr lang="en-GB" dirty="0" smtClean="0"/>
              <a:t>an application on different platforms, O.S and browsers as all of them may not be available locally on my computer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Give name of a cloud if you want to outsource a Selenium Hub?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Sauce Lab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54</a:t>
            </a:fld>
            <a:endParaRPr lang="en-GB"/>
          </a:p>
        </p:txBody>
      </p:sp>
      <p:pic>
        <p:nvPicPr>
          <p:cNvPr id="6" name="Picture 5" descr="saucela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88640"/>
            <a:ext cx="349567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</a:t>
            </a:r>
            <a:r>
              <a:rPr lang="en-GB" dirty="0" err="1" smtClean="0"/>
              <a:t>Mavan</a:t>
            </a:r>
            <a:r>
              <a:rPr lang="en-GB" dirty="0" smtClean="0"/>
              <a:t> Project file called?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POM.xml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CI(Continuous Integration)?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An.Continuous</a:t>
            </a:r>
            <a:r>
              <a:rPr lang="en-US" dirty="0" smtClean="0"/>
              <a:t> Integration is a practice, where all the code is changed and a version control system is built as soon as the change is found.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If Selenium is not strictly about testing, what is it for?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It is about controlling a browser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do you use </a:t>
            </a:r>
            <a:r>
              <a:rPr lang="en-GB" dirty="0" err="1" smtClean="0"/>
              <a:t>Junit</a:t>
            </a:r>
            <a:r>
              <a:rPr lang="en-GB" dirty="0" smtClean="0"/>
              <a:t> in Selenium </a:t>
            </a:r>
            <a:r>
              <a:rPr lang="en-GB" dirty="0" err="1" smtClean="0"/>
              <a:t>WebDriver</a:t>
            </a:r>
            <a:r>
              <a:rPr lang="en-GB" dirty="0" smtClean="0"/>
              <a:t>?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Selenium Web Driver does not have any verification ability and we use </a:t>
            </a:r>
            <a:r>
              <a:rPr lang="en-GB" dirty="0" err="1" smtClean="0"/>
              <a:t>Junit</a:t>
            </a:r>
            <a:r>
              <a:rPr lang="en-GB" dirty="0" smtClean="0"/>
              <a:t> or </a:t>
            </a:r>
            <a:r>
              <a:rPr lang="en-GB" dirty="0" err="1" smtClean="0"/>
              <a:t>TestNG</a:t>
            </a:r>
            <a:r>
              <a:rPr lang="en-GB" dirty="0" smtClean="0"/>
              <a:t>  for this purpose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Give two examples of BDD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Cucumber &amp; </a:t>
            </a:r>
            <a:r>
              <a:rPr lang="en-GB" dirty="0" err="1" smtClean="0"/>
              <a:t>JBehave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Which parts of Selenium merged to Selenium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Selenium RC and Selenium Web Driver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Name the 8 element locators to find elements of webpage?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id, name, </a:t>
            </a:r>
            <a:r>
              <a:rPr lang="en-GB" dirty="0" err="1" smtClean="0"/>
              <a:t>className</a:t>
            </a:r>
            <a:r>
              <a:rPr lang="en-GB" dirty="0" smtClean="0"/>
              <a:t>, </a:t>
            </a:r>
            <a:r>
              <a:rPr lang="en-GB" dirty="0" err="1" smtClean="0"/>
              <a:t>tagName</a:t>
            </a:r>
            <a:r>
              <a:rPr lang="en-GB" dirty="0" smtClean="0"/>
              <a:t>, </a:t>
            </a:r>
            <a:r>
              <a:rPr lang="en-GB" dirty="0" err="1" smtClean="0"/>
              <a:t>linkText,partialLinkText</a:t>
            </a:r>
            <a:r>
              <a:rPr lang="en-GB" dirty="0" smtClean="0"/>
              <a:t>, </a:t>
            </a:r>
            <a:r>
              <a:rPr lang="en-GB" dirty="0" err="1" smtClean="0"/>
              <a:t>cssSelector</a:t>
            </a:r>
            <a:r>
              <a:rPr lang="en-GB" dirty="0" smtClean="0"/>
              <a:t>, </a:t>
            </a:r>
            <a:r>
              <a:rPr lang="en-GB" dirty="0" err="1" smtClean="0"/>
              <a:t>xpath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do we use different locators?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Developers may not provide all locator elements or some locators may be duplicated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findElement</a:t>
            </a:r>
            <a:r>
              <a:rPr lang="en-US" dirty="0" smtClean="0"/>
              <a:t>” is 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Webdriver</a:t>
            </a:r>
            <a:r>
              <a:rPr lang="en-US" dirty="0" smtClean="0"/>
              <a:t> Method/command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driver.findelement</a:t>
            </a:r>
            <a:r>
              <a:rPr lang="en-US" dirty="0" smtClean="0"/>
              <a:t>(by.id(“email”)) by is….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class defined in </a:t>
            </a:r>
            <a:r>
              <a:rPr lang="en-US" smtClean="0"/>
              <a:t>org.openqa.selenium.By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know more about selenium IDE docs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dirty="0" smtClean="0">
                <a:hlinkClick r:id="rId2"/>
              </a:rPr>
              <a:t>http://www.seleniumhq.org/docs/02_selenium_ide.jsp</a:t>
            </a:r>
            <a:endParaRPr lang="en-GB" sz="2000" dirty="0" smtClean="0"/>
          </a:p>
          <a:p>
            <a:pPr algn="l"/>
            <a:r>
              <a:rPr lang="en-GB" sz="2000" dirty="0" smtClean="0"/>
              <a:t>docs.seleniumhq.org/projects/</a:t>
            </a:r>
            <a:r>
              <a:rPr lang="en-GB" sz="2000" dirty="0" err="1" smtClean="0"/>
              <a:t>ide</a:t>
            </a:r>
            <a:r>
              <a:rPr lang="en-GB" sz="2000" dirty="0" smtClean="0"/>
              <a:t>/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selenium IDE is not good enough?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GB" dirty="0" smtClean="0"/>
              <a:t>Selenium IDE is good enough for simple static pages. However, responsive applications are not something Selenium IDE is very good at verifying. Selenium IDE is a good place to start, but it's not a place to stop. </a:t>
            </a:r>
            <a:r>
              <a:rPr lang="en-GB" smtClean="0"/>
              <a:t>This is not the tool to automate testing of complicated websites, or do complicated testing that requires logic in the test cases.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is </a:t>
            </a:r>
            <a:r>
              <a:rPr lang="en-GB" dirty="0" err="1" smtClean="0"/>
              <a:t>Webdriver</a:t>
            </a:r>
            <a:r>
              <a:rPr lang="en-GB" dirty="0" smtClean="0"/>
              <a:t> </a:t>
            </a:r>
            <a:r>
              <a:rPr lang="en-GB" dirty="0" err="1" smtClean="0"/>
              <a:t>Javadoc</a:t>
            </a:r>
            <a:r>
              <a:rPr lang="en-GB" dirty="0" smtClean="0"/>
              <a:t> available?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https://goo.gl/wyv6qx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66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Selenium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Selenium is a set of tools that help to automatically controlling a webpage on all various web browsers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When asked What is Selenium, you can also say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An. Operating a web browser through a script and controlling a web browser like this, enables us to testing web applications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the advantages of testing on Web Applications?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a)Makes Productions faster with greater confidence of having less broken features</a:t>
            </a:r>
          </a:p>
          <a:p>
            <a:r>
              <a:rPr lang="en-GB" dirty="0" smtClean="0"/>
              <a:t>b)Reduces the time to market new features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3706</TotalTime>
  <Words>1885</Words>
  <Application>Microsoft Office PowerPoint</Application>
  <PresentationFormat>On-screen Show (4:3)</PresentationFormat>
  <Paragraphs>277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Concourse</vt:lpstr>
      <vt:lpstr>Selenium</vt:lpstr>
      <vt:lpstr>What is BDD standfor?  </vt:lpstr>
      <vt:lpstr>What is Selenium Server used for?</vt:lpstr>
      <vt:lpstr>git is used for...? </vt:lpstr>
      <vt:lpstr>Jenkins is used for...</vt:lpstr>
      <vt:lpstr>Which parts of Selenium merged to Selenium 2</vt:lpstr>
      <vt:lpstr>What is Selenium</vt:lpstr>
      <vt:lpstr>When asked What is Selenium, you can also say</vt:lpstr>
      <vt:lpstr>What are the advantages of testing on Web Applications?</vt:lpstr>
      <vt:lpstr>What is the common feature of Selenium, Java, JUnit, Mavan,IntelliJ IDEA, Firebug &amp; Firepath ?</vt:lpstr>
      <vt:lpstr>Can you define Selenium IDE?</vt:lpstr>
      <vt:lpstr>Which part of Selenium gives you greater control on what you want to test and how you want to test?</vt:lpstr>
      <vt:lpstr>State the use of Selenium Web Driver and Selenium Server</vt:lpstr>
      <vt:lpstr>Can you say the programming languages that work with Selenium?</vt:lpstr>
      <vt:lpstr>Does Selenium offer any default verification framework?</vt:lpstr>
      <vt:lpstr>Could you say any verification framework in Selenium when you use Java?</vt:lpstr>
      <vt:lpstr>What is the use of Mavan?</vt:lpstr>
      <vt:lpstr>Can you say what is the key to getting up to speed with automating web pages?</vt:lpstr>
      <vt:lpstr>What is a Firebug?</vt:lpstr>
      <vt:lpstr>What are the three main components of Selenium?</vt:lpstr>
      <vt:lpstr>Is it possible to test web application for Android and iPhone using Selenium?</vt:lpstr>
      <vt:lpstr>Why Should we use Selenium IDE?</vt:lpstr>
      <vt:lpstr>Now what is a Firepath?</vt:lpstr>
      <vt:lpstr>How does Selenium IDE help in automation?</vt:lpstr>
      <vt:lpstr>Which is the official Selenium Website? </vt:lpstr>
      <vt:lpstr>What are the pros of Selenium IDE?</vt:lpstr>
      <vt:lpstr>Now say any three cons of Selenium IDE?</vt:lpstr>
      <vt:lpstr>In a test case code in Java what is the name of @Before method?</vt:lpstr>
      <vt:lpstr>In a test case code in Java what is the name of @After method?</vt:lpstr>
      <vt:lpstr>Name three unused Private methods in a Java code of a test case</vt:lpstr>
      <vt:lpstr>What is it called when you combine two or more test cases?</vt:lpstr>
      <vt:lpstr>What should you do first if you want to remove Selenium IDE from Firefox?</vt:lpstr>
      <vt:lpstr>Do you think Selenium IDE is good at responsive applications?</vt:lpstr>
      <vt:lpstr>What is a Web Driver?</vt:lpstr>
      <vt:lpstr>Can you elaborate what is a Web Driver?</vt:lpstr>
      <vt:lpstr>Tell me four advantages of using a Web Driver in Selenium?</vt:lpstr>
      <vt:lpstr>How can you control a web browser remotedly?</vt:lpstr>
      <vt:lpstr>Can you differentiate Selenium RC and Selenium Web Driver?</vt:lpstr>
      <vt:lpstr>How do we interact with elements in a webpage using Web Drivers?</vt:lpstr>
      <vt:lpstr>Do you know what is an XPath?</vt:lpstr>
      <vt:lpstr>Tell any five ways to locate elements</vt:lpstr>
      <vt:lpstr>How many methods are there in total the Web Driver have?</vt:lpstr>
      <vt:lpstr>What is a Web Element in a Web Driver?</vt:lpstr>
      <vt:lpstr>What is a page object?</vt:lpstr>
      <vt:lpstr>Could you tell what is a clean code?</vt:lpstr>
      <vt:lpstr>What is a continuous integration in a test practice?</vt:lpstr>
      <vt:lpstr>What is Jenkins used for?</vt:lpstr>
      <vt:lpstr>What is Git used for in testing?</vt:lpstr>
      <vt:lpstr>What does BDD stand for? </vt:lpstr>
      <vt:lpstr>Name any BDD(Behaviour Driven Development) software tools</vt:lpstr>
      <vt:lpstr>What is Cucumber?</vt:lpstr>
      <vt:lpstr>What is Selenium Server?</vt:lpstr>
      <vt:lpstr>Why remote testing?</vt:lpstr>
      <vt:lpstr>Give name of a cloud if you want to outsource a Selenium Hub?</vt:lpstr>
      <vt:lpstr>What is a Mavan Project file called?</vt:lpstr>
      <vt:lpstr>What is CI(Continuous Integration)?</vt:lpstr>
      <vt:lpstr>If Selenium is not strictly about testing, what is it for?</vt:lpstr>
      <vt:lpstr>Why do you use Junit in Selenium WebDriver? </vt:lpstr>
      <vt:lpstr>Give two examples of BDD</vt:lpstr>
      <vt:lpstr>Name the 8 element locators to find elements of webpage?</vt:lpstr>
      <vt:lpstr>Why do we use different locators?</vt:lpstr>
      <vt:lpstr>“findElement” is …</vt:lpstr>
      <vt:lpstr>driver.findelement(by.id(“email”)) by is….</vt:lpstr>
      <vt:lpstr>To know more about selenium IDE docs</vt:lpstr>
      <vt:lpstr>Why selenium IDE is not good enough?</vt:lpstr>
      <vt:lpstr>Where is Webdriver Javadoc available?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SINDHU and SUNNY</dc:creator>
  <cp:lastModifiedBy>SINDHU and SUNNY</cp:lastModifiedBy>
  <cp:revision>734</cp:revision>
  <dcterms:created xsi:type="dcterms:W3CDTF">2017-01-19T10:39:02Z</dcterms:created>
  <dcterms:modified xsi:type="dcterms:W3CDTF">2017-03-08T06:21:10Z</dcterms:modified>
</cp:coreProperties>
</file>