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65" r:id="rId22"/>
    <p:sldId id="266" r:id="rId23"/>
    <p:sldId id="267" r:id="rId24"/>
    <p:sldId id="26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7DD1-A676-4B49-8FEC-EC231FA35726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B83-0A9A-4A3E-8721-B0D5660DF0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7DD1-A676-4B49-8FEC-EC231FA35726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B83-0A9A-4A3E-8721-B0D5660DF0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7DD1-A676-4B49-8FEC-EC231FA35726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B83-0A9A-4A3E-8721-B0D5660DF0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7DD1-A676-4B49-8FEC-EC231FA35726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B83-0A9A-4A3E-8721-B0D5660DF0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7DD1-A676-4B49-8FEC-EC231FA35726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B83-0A9A-4A3E-8721-B0D5660DF0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7DD1-A676-4B49-8FEC-EC231FA35726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B83-0A9A-4A3E-8721-B0D5660DF0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7DD1-A676-4B49-8FEC-EC231FA35726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B83-0A9A-4A3E-8721-B0D5660DF0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7DD1-A676-4B49-8FEC-EC231FA35726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B83-0A9A-4A3E-8721-B0D5660DF0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7DD1-A676-4B49-8FEC-EC231FA35726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B83-0A9A-4A3E-8721-B0D5660DF0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7DD1-A676-4B49-8FEC-EC231FA35726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B83-0A9A-4A3E-8721-B0D5660DF0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7DD1-A676-4B49-8FEC-EC231FA35726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B83-0A9A-4A3E-8721-B0D5660DF0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7DD1-A676-4B49-8FEC-EC231FA35726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9B83-0A9A-4A3E-8721-B0D5660DF07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Statistics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Based on video presentations </a:t>
            </a:r>
            <a:endParaRPr lang="en-GB" dirty="0"/>
          </a:p>
          <a:p>
            <a:r>
              <a:rPr lang="en-GB" dirty="0" smtClean="0"/>
              <a:t>By Eddie Davila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What percentage of the data points in a data set should fall within 2 standard deviations of the mean?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95%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What is the very </a:t>
            </a:r>
            <a:r>
              <a:rPr lang="en-GB" sz="3600" dirty="0"/>
              <a:t>simple formula to help us find just how many standard deviations our data points lie from the </a:t>
            </a:r>
            <a:r>
              <a:rPr lang="en-GB" sz="3600" dirty="0" smtClean="0"/>
              <a:t>mean</a:t>
            </a:r>
            <a:r>
              <a:rPr lang="en-GB" sz="3600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 This is Z-Score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the empirical rule? Sigma rule? Or 68%, 95% or 99.7% rule?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It works for symmetrically distributed data, often illustrated by a bell shaped curve, whereby most of the data points fall within 3 standard deviations of the mean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If someone say the Z-score is 1.8, this means?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within two standard deviations of the mean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do you calculate the percentile rate?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How many values below score+0.5</a:t>
            </a:r>
          </a:p>
          <a:p>
            <a:r>
              <a:rPr lang="en-GB" dirty="0" smtClean="0"/>
              <a:t>Divided by</a:t>
            </a:r>
          </a:p>
          <a:p>
            <a:r>
              <a:rPr lang="en-GB" dirty="0" smtClean="0"/>
              <a:t>Total number of values in data set</a:t>
            </a:r>
          </a:p>
          <a:p>
            <a:r>
              <a:rPr lang="en-GB" dirty="0" smtClean="0"/>
              <a:t>Multiplied by 100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is probability calculated?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desired outcome divided by possible outcome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probability of tossing a coin on same side three times?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12.5% or 1 in 8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probability of rolling a dice two sixes?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 in 36 or  2.8%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odds of flipping a coin and getting a head?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 in 2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odd of tossing a dice and getting a 6?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 in 6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Main uses of Statistics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Quantify uncertainty</a:t>
            </a:r>
          </a:p>
          <a:p>
            <a:r>
              <a:rPr lang="en-GB" dirty="0" smtClean="0"/>
              <a:t>Discern Biases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lowest scenario of any probability is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0%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standard deviation?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a sort of average squared distance from the mean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considered the normal standard deviation?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 68% of the data points within one standard deviation is considered normal.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Which is helpful in understanding data sets?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standard deviation can be a very helpful tool in understanding data sets and their individual data points.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an outlier?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n </a:t>
            </a:r>
            <a:r>
              <a:rPr lang="en-GB" dirty="0"/>
              <a:t>outlier is a data point that is an abnormal distance from the other values in the data set.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highest scenario for any probability 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100%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Three types of probability are?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Classic probability(coin flip)</a:t>
            </a:r>
          </a:p>
          <a:p>
            <a:r>
              <a:rPr lang="en-GB" dirty="0" smtClean="0"/>
              <a:t>Empirical probability(basketball)</a:t>
            </a:r>
          </a:p>
          <a:p>
            <a:r>
              <a:rPr lang="en-GB" dirty="0" smtClean="0"/>
              <a:t>Subjective probability(unemployment)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classical probability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is like a flip or a dice, where we know the chances of winning, where we know the possible all outcome and when all are equally chanced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empirical probability?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the winnings made divided by total number of attempts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subjective probability?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There are so many factors to consider to find the probability where many of them may not be a good indicator like unemployment rate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primary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Collected by you in the natural </a:t>
            </a:r>
            <a:r>
              <a:rPr lang="en-GB" dirty="0" err="1" smtClean="0"/>
              <a:t>environement</a:t>
            </a:r>
            <a:r>
              <a:rPr lang="en-GB" dirty="0" smtClean="0"/>
              <a:t> or experiment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conditional probability?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probability of an event, given that another has </a:t>
            </a:r>
            <a:r>
              <a:rPr lang="en-GB" smtClean="0"/>
              <a:t>already occurred</a:t>
            </a:r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theorem helps to understand probability?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 theorem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permutations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Permutations are the number of ways in which objects can be arranged.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n!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Simple </a:t>
            </a:r>
            <a:r>
              <a:rPr lang="en-GB" dirty="0"/>
              <a:t>formula, n!, which we call n factorial.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Empirical rule works for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Often symmetrically distributed data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Empirical rule 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Symmetrically distributed data follows a pattern whereby most data points fall within 3 standard deviations of the mean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three sigma rule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Symmetrically distributed data follows a pattern whereby most data points fall within 3 standard deviations of the mean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3Sigma rule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65-95-98.7 role works for most of the data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 If someone says that a data point has a Z-score of 1.8 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you know it's within two standard deviations of the mean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If someone says that a data point stands outside 3 points 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True outlier likely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mean(Average)?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sum of all data divided by total number of observations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do you find percentile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Find total number of points below the value and add 0.5 and then divide them by number of points and multiply by 100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Z- score formula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 point – mean /</a:t>
            </a:r>
            <a:r>
              <a:rPr lang="en-GB" smtClean="0"/>
              <a:t>standard deviation</a:t>
            </a: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highest probability of any scenario is?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100%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lowest probability of any scenario is?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0 percent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probability of any outcome can never be higher than 100% and lower than 0%. True or false?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True</a:t>
            </a: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find classical probability?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desired outcome divided by possible outcome. </a:t>
            </a:r>
            <a:r>
              <a:rPr lang="en-GB" dirty="0" err="1" smtClean="0"/>
              <a:t>Eg</a:t>
            </a:r>
            <a:r>
              <a:rPr lang="en-GB" dirty="0" smtClean="0"/>
              <a:t>. Coin flipping one side is 1/2 is 50% or in case of dice 2/6=33%</a:t>
            </a:r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Is empirical probability influenced by many factors?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Yes the events in past data</a:t>
            </a:r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subjective probability?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simply an opinion </a:t>
            </a:r>
            <a:r>
              <a:rPr lang="en-GB" smtClean="0"/>
              <a:t>based probability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median?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Median is the Mid point in the data. There are equal number of data points above and below the median value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 we do when we have two median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 take the average of the two middle points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weighted mean?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Weighted mean as similar to mean except instead each data points contribute equally to final average, some data points contribute more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mode?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mode is the data point that is most prevalent in the data set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range?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the difference between the largest and smallest values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797</Words>
  <Application>Microsoft Office PowerPoint</Application>
  <PresentationFormat>On-screen Show (4:3)</PresentationFormat>
  <Paragraphs>101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Statistics</vt:lpstr>
      <vt:lpstr>Main uses of Statistics</vt:lpstr>
      <vt:lpstr>What is a primary data</vt:lpstr>
      <vt:lpstr>What is a mean(Average)?</vt:lpstr>
      <vt:lpstr>What is a median?</vt:lpstr>
      <vt:lpstr>What do we do when we have two median data?</vt:lpstr>
      <vt:lpstr>What is weighted mean?</vt:lpstr>
      <vt:lpstr>What is a mode?</vt:lpstr>
      <vt:lpstr>What is a range?</vt:lpstr>
      <vt:lpstr>What percentage of the data points in a data set should fall within 2 standard deviations of the mean? </vt:lpstr>
      <vt:lpstr>What is the very simple formula to help us find just how many standard deviations our data points lie from the mean?</vt:lpstr>
      <vt:lpstr>What is the empirical rule? Sigma rule? Or 68%, 95% or 99.7% rule?</vt:lpstr>
      <vt:lpstr>If someone say the Z-score is 1.8, this means?</vt:lpstr>
      <vt:lpstr>How do you calculate the percentile rate?</vt:lpstr>
      <vt:lpstr>How is probability calculated?</vt:lpstr>
      <vt:lpstr>What is the probability of tossing a coin on same side three times?</vt:lpstr>
      <vt:lpstr>What is the probability of rolling a dice two sixes?</vt:lpstr>
      <vt:lpstr>What is the odds of flipping a coin and getting a head?</vt:lpstr>
      <vt:lpstr>What is the odd of tossing a dice and getting a 6?</vt:lpstr>
      <vt:lpstr>The lowest scenario of any probability is  </vt:lpstr>
      <vt:lpstr>What is a standard deviation?</vt:lpstr>
      <vt:lpstr>What is considered the normal standard deviation?</vt:lpstr>
      <vt:lpstr>Which is helpful in understanding data sets?</vt:lpstr>
      <vt:lpstr>What is an outlier?</vt:lpstr>
      <vt:lpstr>The highest scenario for any probability is</vt:lpstr>
      <vt:lpstr>Three types of probability are?</vt:lpstr>
      <vt:lpstr>What is a classical probability</vt:lpstr>
      <vt:lpstr>What is empirical probability?</vt:lpstr>
      <vt:lpstr>What is a subjective probability?</vt:lpstr>
      <vt:lpstr>What is a conditional probability? </vt:lpstr>
      <vt:lpstr>Which theorem helps to understand probability?</vt:lpstr>
      <vt:lpstr>What are permutations</vt:lpstr>
      <vt:lpstr>What is n!</vt:lpstr>
      <vt:lpstr>The Empirical rule works for</vt:lpstr>
      <vt:lpstr>Empirical rule is</vt:lpstr>
      <vt:lpstr>What is a three sigma rule</vt:lpstr>
      <vt:lpstr>3Sigma rule</vt:lpstr>
      <vt:lpstr> If someone says that a data point has a Z-score of 1.8 ?</vt:lpstr>
      <vt:lpstr>If someone says that a data point stands outside 3 points ?</vt:lpstr>
      <vt:lpstr>How do you find percentile</vt:lpstr>
      <vt:lpstr>Z- score formula</vt:lpstr>
      <vt:lpstr>The highest probability of any scenario is?</vt:lpstr>
      <vt:lpstr>The lowest probability of any scenario is?</vt:lpstr>
      <vt:lpstr>The probability of any outcome can never be higher than 100% and lower than 0%. True or false?</vt:lpstr>
      <vt:lpstr>How to find classical probability?</vt:lpstr>
      <vt:lpstr>Is empirical probability influenced by many factors?</vt:lpstr>
      <vt:lpstr>What is a subjective probability?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SINDHU and SUNNY</dc:creator>
  <cp:lastModifiedBy>SINDHU and SUNNY</cp:lastModifiedBy>
  <cp:revision>266</cp:revision>
  <dcterms:created xsi:type="dcterms:W3CDTF">2017-02-26T07:26:53Z</dcterms:created>
  <dcterms:modified xsi:type="dcterms:W3CDTF">2017-03-08T05:43:20Z</dcterms:modified>
</cp:coreProperties>
</file>