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0" r:id="rId7"/>
    <p:sldId id="263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42BD-7FD1-2B41-BC77-5B23B644F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589" y="1880427"/>
            <a:ext cx="7766936" cy="1646302"/>
          </a:xfrm>
        </p:spPr>
        <p:txBody>
          <a:bodyPr/>
          <a:lstStyle/>
          <a:p>
            <a:r>
              <a:rPr lang="en-US" dirty="0"/>
              <a:t>Preliminary Findings on 538s NBA Player Evaluation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BB80-FB3E-1347-9E7A-793DD59FB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We Can Say About 538s Method Of Evaluating Players So Far and What to Look For In the Future</a:t>
            </a:r>
          </a:p>
          <a:p>
            <a:r>
              <a:rPr lang="en-US" dirty="0"/>
              <a:t>By Simrath Randhawa</a:t>
            </a:r>
          </a:p>
        </p:txBody>
      </p:sp>
    </p:spTree>
    <p:extLst>
      <p:ext uri="{BB962C8B-B14F-4D97-AF65-F5344CB8AC3E}">
        <p14:creationId xmlns:p14="http://schemas.microsoft.com/office/powerpoint/2010/main" val="117537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D8FB-D654-7D42-9D0B-8C791DCB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BBD9-3B83-1B47-A73A-01A24DFE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538 tries to come up with a model to capture the value of an NBA player in a given season</a:t>
            </a:r>
          </a:p>
          <a:p>
            <a:r>
              <a:rPr lang="en-US" dirty="0"/>
              <a:t>WAR---Wins above replacement. How many wins did player X contribute to his team in a given season </a:t>
            </a:r>
          </a:p>
          <a:p>
            <a:r>
              <a:rPr lang="en-US" dirty="0"/>
              <a:t>RAPTOR---The name of the model. Incorporates statistics found in NBA box scores, proprietary tracking data and compares teammates across the same team </a:t>
            </a:r>
          </a:p>
          <a:p>
            <a:r>
              <a:rPr lang="en-US" dirty="0"/>
              <a:t>Pace---Measures how many possessions each team has the ball in a game. Model adjusts for that in a given season </a:t>
            </a:r>
          </a:p>
          <a:p>
            <a:r>
              <a:rPr lang="en-US" dirty="0"/>
              <a:t>No player plays all 48 minutes in a game; how well a team performs when Player X is on the court is also tracked. Compare that to their teammates </a:t>
            </a:r>
          </a:p>
        </p:txBody>
      </p:sp>
    </p:spTree>
    <p:extLst>
      <p:ext uri="{BB962C8B-B14F-4D97-AF65-F5344CB8AC3E}">
        <p14:creationId xmlns:p14="http://schemas.microsoft.com/office/powerpoint/2010/main" val="392413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F570-379E-CA47-BDA7-417BD5BA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5A3E-B4DA-114C-9076-D462DB71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focus on the past 20 years---data from before not reliable </a:t>
            </a:r>
          </a:p>
          <a:p>
            <a:r>
              <a:rPr lang="en-US" dirty="0"/>
              <a:t>How does the model track over time </a:t>
            </a:r>
          </a:p>
          <a:p>
            <a:r>
              <a:rPr lang="en-US" dirty="0"/>
              <a:t>Does regular season performance predict playoff performance </a:t>
            </a:r>
          </a:p>
          <a:p>
            <a:r>
              <a:rPr lang="en-US" dirty="0"/>
              <a:t>Has there been any change in league wide trend across all players on how the model measures players impact on defense and offense over the past 20 years</a:t>
            </a:r>
          </a:p>
          <a:p>
            <a:r>
              <a:rPr lang="en-US" dirty="0"/>
              <a:t>Which components are most important in determining the overall RAPTOR number for each player </a:t>
            </a:r>
          </a:p>
        </p:txBody>
      </p:sp>
    </p:spTree>
    <p:extLst>
      <p:ext uri="{BB962C8B-B14F-4D97-AF65-F5344CB8AC3E}">
        <p14:creationId xmlns:p14="http://schemas.microsoft.com/office/powerpoint/2010/main" val="325034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2BBC-C62F-7A40-AB40-D29047A5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161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and KNN Model: How Does Reg Season Performance Predict Playoff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6CD-7604-E044-8C92-C5CA650A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4107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 Identify target vector and features matrix</a:t>
            </a:r>
            <a:r>
              <a:rPr lang="en-US" dirty="0"/>
              <a:t> 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b="1" dirty="0" err="1"/>
              <a:t>.</a:t>
            </a:r>
            <a:r>
              <a:rPr lang="en-US" dirty="0" err="1"/>
              <a:t>loc</a:t>
            </a:r>
            <a:r>
              <a:rPr lang="en-US" dirty="0"/>
              <a:t>[:, ['</a:t>
            </a:r>
            <a:r>
              <a:rPr lang="en-US" dirty="0" err="1"/>
              <a:t>mp</a:t>
            </a:r>
            <a:r>
              <a:rPr lang="en-US" dirty="0"/>
              <a:t>', '</a:t>
            </a:r>
            <a:r>
              <a:rPr lang="en-US" dirty="0" err="1"/>
              <a:t>poss</a:t>
            </a:r>
            <a:r>
              <a:rPr lang="en-US" dirty="0"/>
              <a:t>', '</a:t>
            </a:r>
            <a:r>
              <a:rPr lang="en-US" dirty="0" err="1"/>
              <a:t>raptor_offense</a:t>
            </a:r>
            <a:r>
              <a:rPr lang="en-US" dirty="0"/>
              <a:t>', '</a:t>
            </a:r>
            <a:r>
              <a:rPr lang="en-US" dirty="0" err="1"/>
              <a:t>raptor_defense</a:t>
            </a:r>
            <a:r>
              <a:rPr lang="en-US" dirty="0"/>
              <a:t>', '</a:t>
            </a:r>
            <a:r>
              <a:rPr lang="en-US" dirty="0" err="1"/>
              <a:t>raptor_total</a:t>
            </a:r>
            <a:r>
              <a:rPr lang="en-US" dirty="0"/>
              <a:t>', '</a:t>
            </a:r>
            <a:r>
              <a:rPr lang="en-US" dirty="0" err="1"/>
              <a:t>war_total</a:t>
            </a:r>
            <a:r>
              <a:rPr lang="en-US" dirty="0"/>
              <a:t>', '</a:t>
            </a:r>
            <a:r>
              <a:rPr lang="en-US" dirty="0" err="1"/>
              <a:t>war_reg_season</a:t>
            </a:r>
            <a:r>
              <a:rPr lang="en-US" dirty="0"/>
              <a:t>']] y </a:t>
            </a:r>
            <a:r>
              <a:rPr lang="en-US" b="1" dirty="0"/>
              <a:t>=</a:t>
            </a:r>
            <a:r>
              <a:rPr lang="en-US" dirty="0"/>
              <a:t> df['</a:t>
            </a:r>
            <a:r>
              <a:rPr lang="en-US" dirty="0" err="1"/>
              <a:t>war_playoffs</a:t>
            </a:r>
            <a:r>
              <a:rPr lang="en-US" dirty="0"/>
              <a:t>’]</a:t>
            </a:r>
          </a:p>
          <a:p>
            <a:r>
              <a:rPr lang="en-US" dirty="0"/>
              <a:t>Results: </a:t>
            </a:r>
          </a:p>
          <a:p>
            <a:r>
              <a:rPr lang="en-US" dirty="0"/>
              <a:t>Random forest: RF Training R2: 0.9924500300512565 RF Testing R2: 0.9473516518323757</a:t>
            </a:r>
          </a:p>
          <a:p>
            <a:r>
              <a:rPr lang="en-US"/>
              <a:t>KNN </a:t>
            </a:r>
            <a:r>
              <a:rPr lang="en-US" dirty="0"/>
              <a:t>Training R2: 0.8391521806229068 KNN Testing R2: 0.7569308870398467</a:t>
            </a:r>
          </a:p>
          <a:p>
            <a:r>
              <a:rPr lang="en-US" dirty="0"/>
              <a:t>We will use random forest as the model to put into practice.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70BB94-F409-CB47-A141-DA27EDFB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76" y="2159925"/>
            <a:ext cx="638123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7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A985-3895-BB48-A1B1-166B82F0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what position a player is based off statistical characteristics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2C4F-99AB-CA4D-BE1C-0C343E1E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05095" cy="4087811"/>
          </a:xfrm>
        </p:spPr>
        <p:txBody>
          <a:bodyPr>
            <a:normAutofit/>
          </a:bodyPr>
          <a:lstStyle/>
          <a:p>
            <a:r>
              <a:rPr lang="en-US" dirty="0"/>
              <a:t>Often much debate what players positions truly are. </a:t>
            </a:r>
          </a:p>
          <a:p>
            <a:r>
              <a:rPr lang="en-US" dirty="0"/>
              <a:t>Debate about how we classify positions and if it is meaningful. </a:t>
            </a:r>
          </a:p>
          <a:p>
            <a:r>
              <a:rPr lang="en-US" dirty="0"/>
              <a:t>So worth thinking about do certain positions have specific traits based on our current definitions of them? Can they help with player classification?</a:t>
            </a:r>
          </a:p>
          <a:p>
            <a:r>
              <a:rPr lang="en-US" dirty="0"/>
              <a:t>Logistic regression: Test accuracy: 0.6585163696643183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49DB54-FB67-C745-8E21-BE54E901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214" y="1930400"/>
            <a:ext cx="6763578" cy="39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7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CC3C-F26B-6240-A440-74E43EDB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Regular Season Performance Correlate with Playoff Performance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6AF036-7B3A-FF46-9CF9-B1AF446518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76" y="1651030"/>
            <a:ext cx="638123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C75CB-FDA7-B142-9DF0-CA9E1AF2CC72}"/>
              </a:ext>
            </a:extLst>
          </p:cNvPr>
          <p:cNvSpPr txBox="1"/>
          <p:nvPr/>
        </p:nvSpPr>
        <p:spPr>
          <a:xfrm>
            <a:off x="590788" y="2330605"/>
            <a:ext cx="40061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 squared value of 0.62. So there is a fair bit of correlation </a:t>
            </a:r>
          </a:p>
          <a:p>
            <a:endParaRPr lang="en-US" dirty="0"/>
          </a:p>
          <a:p>
            <a:r>
              <a:rPr lang="en-US" dirty="0"/>
              <a:t>Playoffs are considered higher stakes high level performance is more valued in such situations </a:t>
            </a:r>
          </a:p>
          <a:p>
            <a:endParaRPr lang="en-US" dirty="0"/>
          </a:p>
          <a:p>
            <a:r>
              <a:rPr lang="en-US" dirty="0"/>
              <a:t>How much players values change in regular season vs playoffs is a hot topic of debate </a:t>
            </a:r>
          </a:p>
          <a:p>
            <a:endParaRPr lang="en-US" dirty="0"/>
          </a:p>
          <a:p>
            <a:r>
              <a:rPr lang="en-US" dirty="0"/>
              <a:t>Further studies needed to see the relationship between the two and to what degree regular season performance can predict playoffs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9300-9832-1545-AF29-AAA60B78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players who rate well or poorly in traditional metrics fair using 538s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1C5E-17FE-4B49-9029-C2FD0DBE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5970"/>
            <a:ext cx="2860943" cy="3542386"/>
          </a:xfrm>
        </p:spPr>
        <p:txBody>
          <a:bodyPr>
            <a:normAutofit fontScale="92500"/>
          </a:bodyPr>
          <a:lstStyle/>
          <a:p>
            <a:r>
              <a:rPr lang="en-US" dirty="0"/>
              <a:t>Did a K Clustering Model incorporating following factors:</a:t>
            </a:r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df1</a:t>
            </a:r>
            <a:r>
              <a:rPr lang="en-US" b="1" dirty="0"/>
              <a:t>.</a:t>
            </a:r>
            <a:r>
              <a:rPr lang="en-US" dirty="0"/>
              <a:t>loc[:, ['SB/36', 'P/36', 'Raptor O', 'Raptor D', 'Raptor WAR', 'Pace +/-', 'pos’]]</a:t>
            </a:r>
          </a:p>
          <a:p>
            <a:r>
              <a:rPr lang="en-US" dirty="0"/>
              <a:t>Cluster below specifically is of players points per 36 min and RAPTOR rating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271D50-67BC-8F47-A696-AD359760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58" y="2007461"/>
            <a:ext cx="5491400" cy="34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3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B3A6-0AE7-1540-98AD-08C6DA9A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80FBC0-ACB3-184F-9076-0608B071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3671888"/>
            <a:ext cx="7323666" cy="2576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average the metric has not shown much change in how much value a player adds on defense over the past 20 years. </a:t>
            </a:r>
          </a:p>
          <a:p>
            <a:r>
              <a:rPr lang="en-US" dirty="0"/>
              <a:t>However the average NBA player has steadily shown to provide more offensive value over the past 20 years. </a:t>
            </a:r>
          </a:p>
          <a:p>
            <a:r>
              <a:rPr lang="en-US" dirty="0"/>
              <a:t>Takeaways: League has more scoring now so that is not unreasonable on the surface </a:t>
            </a:r>
          </a:p>
          <a:p>
            <a:r>
              <a:rPr lang="en-US" dirty="0"/>
              <a:t>Takeaways: However this means that caution must be used in comparing players from different time frames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3E00148-655D-7445-9A20-BAF54215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59" y="224269"/>
            <a:ext cx="7323665" cy="32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4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0A69-9FFC-924F-9B12-30C698EF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Areas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3104-BEC8-1D46-9FC3-0F89B518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up with more elaborate models to try to predict playoff performance based off regular season performance. How well will those fair? </a:t>
            </a:r>
          </a:p>
          <a:p>
            <a:r>
              <a:rPr lang="en-US" dirty="0"/>
              <a:t>Which specific parts of 538 models are most important in determining a players final overall RAPTOR rating </a:t>
            </a:r>
          </a:p>
          <a:p>
            <a:r>
              <a:rPr lang="en-US" dirty="0"/>
              <a:t>Performance of players over periods of time: is their performance stable from to year or is their volatility in performance each individual season?</a:t>
            </a:r>
          </a:p>
          <a:p>
            <a:r>
              <a:rPr lang="en-US" dirty="0"/>
              <a:t>Do certain types of players(</a:t>
            </a:r>
            <a:r>
              <a:rPr lang="en-US" dirty="0" err="1"/>
              <a:t>ie</a:t>
            </a:r>
            <a:r>
              <a:rPr lang="en-US" dirty="0"/>
              <a:t> players who rate highly on defense but low on offense as one example) tend to be more value in the playoffs or regular season specifically?</a:t>
            </a:r>
          </a:p>
        </p:txBody>
      </p:sp>
    </p:spTree>
    <p:extLst>
      <p:ext uri="{BB962C8B-B14F-4D97-AF65-F5344CB8AC3E}">
        <p14:creationId xmlns:p14="http://schemas.microsoft.com/office/powerpoint/2010/main" val="505894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709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Preliminary Findings on 538s NBA Player Evaluation Model </vt:lpstr>
      <vt:lpstr>Background </vt:lpstr>
      <vt:lpstr>Areas of Focus </vt:lpstr>
      <vt:lpstr>Random Forest and KNN Model: How Does Reg Season Performance Predict Playoff Performance</vt:lpstr>
      <vt:lpstr>Can we predict what position a player is based off statistical characteristics </vt:lpstr>
      <vt:lpstr>How does Regular Season Performance Correlate with Playoff Performance</vt:lpstr>
      <vt:lpstr>How do players who rate well or poorly in traditional metrics fair using 538s models </vt:lpstr>
      <vt:lpstr>Initial findings </vt:lpstr>
      <vt:lpstr>Further Areas Of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Findings on 538s NBA Player Evaluation Model </dc:title>
  <dc:creator>simrath randhawa</dc:creator>
  <cp:lastModifiedBy>simrath randhawa</cp:lastModifiedBy>
  <cp:revision>4</cp:revision>
  <dcterms:created xsi:type="dcterms:W3CDTF">2021-11-01T20:30:07Z</dcterms:created>
  <dcterms:modified xsi:type="dcterms:W3CDTF">2021-11-15T23:16:36Z</dcterms:modified>
</cp:coreProperties>
</file>