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42BD-7FD1-2B41-BC77-5B23B644F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589" y="1880427"/>
            <a:ext cx="7766936" cy="1646302"/>
          </a:xfrm>
        </p:spPr>
        <p:txBody>
          <a:bodyPr/>
          <a:lstStyle/>
          <a:p>
            <a:r>
              <a:rPr lang="en-US" dirty="0"/>
              <a:t>Preliminary Findings on 538s NBA Player Evaluation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4BB80-FB3E-1347-9E7A-793DD59FB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We Can Say About 538s Method Of Evaluating Players So Far and What to Look For In the Future</a:t>
            </a:r>
          </a:p>
          <a:p>
            <a:r>
              <a:rPr lang="en-US" dirty="0"/>
              <a:t>By Simrath Randhawa</a:t>
            </a:r>
          </a:p>
        </p:txBody>
      </p:sp>
    </p:spTree>
    <p:extLst>
      <p:ext uri="{BB962C8B-B14F-4D97-AF65-F5344CB8AC3E}">
        <p14:creationId xmlns:p14="http://schemas.microsoft.com/office/powerpoint/2010/main" val="117537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D8FB-D654-7D42-9D0B-8C791DCB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BBD9-3B83-1B47-A73A-01A24DFE5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538 tries to come up with a model to capture the value of an NBA player in a given season</a:t>
            </a:r>
          </a:p>
          <a:p>
            <a:r>
              <a:rPr lang="en-US" dirty="0"/>
              <a:t>WAR---Wins above replacement. How many wins did player X contribute to his team in a given season </a:t>
            </a:r>
          </a:p>
          <a:p>
            <a:r>
              <a:rPr lang="en-US" dirty="0"/>
              <a:t>RAPTOR---The name of the model. Incorporates statistics found in NBA box scores, proprietary tracking data and compares teammates across the same team </a:t>
            </a:r>
          </a:p>
          <a:p>
            <a:r>
              <a:rPr lang="en-US" dirty="0"/>
              <a:t>Pace---Measures how many possessions each team has the ball in a game. Model adjusts for that in a given season </a:t>
            </a:r>
          </a:p>
        </p:txBody>
      </p:sp>
    </p:spTree>
    <p:extLst>
      <p:ext uri="{BB962C8B-B14F-4D97-AF65-F5344CB8AC3E}">
        <p14:creationId xmlns:p14="http://schemas.microsoft.com/office/powerpoint/2010/main" val="392413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F570-379E-CA47-BDA7-417BD5BA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5A3E-B4DA-114C-9076-D462DB717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focus on the past 20 years---data from before not reliable </a:t>
            </a:r>
          </a:p>
          <a:p>
            <a:r>
              <a:rPr lang="en-US" dirty="0"/>
              <a:t>How does the model track over time </a:t>
            </a:r>
          </a:p>
          <a:p>
            <a:r>
              <a:rPr lang="en-US" dirty="0"/>
              <a:t>Does regular season performance predict playoff performance </a:t>
            </a:r>
          </a:p>
          <a:p>
            <a:r>
              <a:rPr lang="en-US" dirty="0"/>
              <a:t>Has there been any change in league wide trend across all players on how the model measures players impact on defense and offense over the past 20 years</a:t>
            </a:r>
          </a:p>
          <a:p>
            <a:r>
              <a:rPr lang="en-US" dirty="0"/>
              <a:t>Which components are most important in determining the overall RAPTOR number for each player </a:t>
            </a:r>
          </a:p>
        </p:txBody>
      </p:sp>
    </p:spTree>
    <p:extLst>
      <p:ext uri="{BB962C8B-B14F-4D97-AF65-F5344CB8AC3E}">
        <p14:creationId xmlns:p14="http://schemas.microsoft.com/office/powerpoint/2010/main" val="325034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B3A6-0AE7-1540-98AD-08C6DA9A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findings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80FBC0-ACB3-184F-9076-0608B0713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34" y="3671888"/>
            <a:ext cx="7323666" cy="25765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average the metric has not shown much change in how much value a player adds on defense over the past 20 years. </a:t>
            </a:r>
          </a:p>
          <a:p>
            <a:r>
              <a:rPr lang="en-US" dirty="0"/>
              <a:t>However the average NBA player has steadily shown to provide more offensive value over the past 20 years. </a:t>
            </a:r>
          </a:p>
          <a:p>
            <a:r>
              <a:rPr lang="en-US" dirty="0"/>
              <a:t>Takeaways: League has more scoring now so that is not unreasonable on the surface </a:t>
            </a:r>
          </a:p>
          <a:p>
            <a:r>
              <a:rPr lang="en-US" dirty="0"/>
              <a:t>Takeaways: However this means that caution must be used in comparing players from different time frames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3E00148-655D-7445-9A20-BAF54215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359" y="224269"/>
            <a:ext cx="7323665" cy="320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04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CC3C-F26B-6240-A440-74E43EDB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Regular Season Performance Correlate with Playoff Performance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6AF036-7B3A-FF46-9CF9-B1AF446518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76" y="1651030"/>
            <a:ext cx="6381236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C75CB-FDA7-B142-9DF0-CA9E1AF2CC72}"/>
              </a:ext>
            </a:extLst>
          </p:cNvPr>
          <p:cNvSpPr txBox="1"/>
          <p:nvPr/>
        </p:nvSpPr>
        <p:spPr>
          <a:xfrm>
            <a:off x="590788" y="2330605"/>
            <a:ext cx="40061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 squared value of 0.62. So there is a fair bit of correlation </a:t>
            </a:r>
          </a:p>
          <a:p>
            <a:endParaRPr lang="en-US" dirty="0"/>
          </a:p>
          <a:p>
            <a:r>
              <a:rPr lang="en-US" dirty="0"/>
              <a:t>Playoffs are considered higher stakes high level performance is more valued in such situations </a:t>
            </a:r>
          </a:p>
          <a:p>
            <a:endParaRPr lang="en-US" dirty="0"/>
          </a:p>
          <a:p>
            <a:r>
              <a:rPr lang="en-US" dirty="0"/>
              <a:t>How much players values change in regular season vs playoffs is a hot topic of debate </a:t>
            </a:r>
          </a:p>
          <a:p>
            <a:endParaRPr lang="en-US" dirty="0"/>
          </a:p>
          <a:p>
            <a:r>
              <a:rPr lang="en-US" dirty="0"/>
              <a:t>Further studies needed to see the relationship between the two and to what degree regular season performance can predict playoffs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7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0A69-9FFC-924F-9B12-30C698EF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Areas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3104-BEC8-1D46-9FC3-0F89B518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Coming up with more elaborate models to try to predict playoff performance based off regular season performance. How well will those fair? </a:t>
            </a:r>
          </a:p>
          <a:p>
            <a:r>
              <a:rPr lang="en-US" dirty="0"/>
              <a:t>Which specific parts of 538 models are most important in determining a players final overall </a:t>
            </a:r>
            <a:r>
              <a:rPr lang="en-US"/>
              <a:t>RAPTOR rating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43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389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Preliminary Findings on 538s NBA Player Evaluation Model </vt:lpstr>
      <vt:lpstr>Background </vt:lpstr>
      <vt:lpstr>Areas of Focus </vt:lpstr>
      <vt:lpstr>Initial findings </vt:lpstr>
      <vt:lpstr>How does Regular Season Performance Correlate with Playoff Performance</vt:lpstr>
      <vt:lpstr>Further Areas Of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Findings on 538s NBA Player Evaluation Model </dc:title>
  <dc:creator>simrath randhawa</dc:creator>
  <cp:lastModifiedBy>simrath randhawa</cp:lastModifiedBy>
  <cp:revision>1</cp:revision>
  <dcterms:created xsi:type="dcterms:W3CDTF">2021-11-01T20:30:07Z</dcterms:created>
  <dcterms:modified xsi:type="dcterms:W3CDTF">2021-11-01T20:41:53Z</dcterms:modified>
</cp:coreProperties>
</file>