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0"/>
    <p:restoredTop sz="94704"/>
  </p:normalViewPr>
  <p:slideViewPr>
    <p:cSldViewPr snapToGrid="0" snapToObjects="1">
      <p:cViewPr varScale="1">
        <p:scale>
          <a:sx n="72" d="100"/>
          <a:sy n="72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6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59FE-2773-7144-8E41-4BC2AD78A2F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203A6D-A8FC-0E44-A8DB-5CFEB0EB5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3F94-8B94-D546-AE96-1EA77394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01" y="656551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Latest Trends in Sales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07AC-957E-544C-B498-AD131E108523}"/>
              </a:ext>
            </a:extLst>
          </p:cNvPr>
          <p:cNvSpPr txBox="1"/>
          <p:nvPr/>
        </p:nvSpPr>
        <p:spPr>
          <a:xfrm>
            <a:off x="1046853" y="4477900"/>
            <a:ext cx="1038775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/>
              <a:t>How we can use trends in sales to better predict and optimize future business decisions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666-B0D5-A64F-8CEC-C96E7A9B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30" y="329039"/>
            <a:ext cx="7958331" cy="1077229"/>
          </a:xfrm>
        </p:spPr>
        <p:txBody>
          <a:bodyPr/>
          <a:lstStyle/>
          <a:p>
            <a:r>
              <a:rPr lang="en-US" dirty="0"/>
              <a:t>Sales Trends Over The Past 25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5A32-D854-EF44-B0D2-5FFBB5DF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307" y="1868061"/>
            <a:ext cx="3279653" cy="4660900"/>
          </a:xfrm>
        </p:spPr>
        <p:txBody>
          <a:bodyPr/>
          <a:lstStyle/>
          <a:p>
            <a:r>
              <a:rPr lang="en-US" dirty="0"/>
              <a:t>Have been fairly static outside of anomaly in mid 90s </a:t>
            </a:r>
          </a:p>
          <a:p>
            <a:r>
              <a:rPr lang="en-US" dirty="0"/>
              <a:t>Worth further investigating years of upward trend in sales data vs downward trends in sales data and comparing differences in potential factors leading to each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B7F54D-4722-FD49-A332-22C325E9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40" y="1248926"/>
            <a:ext cx="66040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C65-5AC3-814B-BAA1-90D187D8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/>
          <a:lstStyle/>
          <a:p>
            <a:r>
              <a:rPr lang="en-US" dirty="0"/>
              <a:t>How much do stores raise on average from item outlet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38B1-5FD9-264B-B3CF-D07D55AF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45741" cy="3450613"/>
          </a:xfrm>
        </p:spPr>
        <p:txBody>
          <a:bodyPr/>
          <a:lstStyle/>
          <a:p>
            <a:r>
              <a:rPr lang="en-US" dirty="0"/>
              <a:t>Most Stores produce around $1000-2000 in item outlet sales on average per day </a:t>
            </a:r>
          </a:p>
          <a:p>
            <a:r>
              <a:rPr lang="en-US" dirty="0"/>
              <a:t>Takeaway: Continue this trend, further investigate common trends amongst stores that are at the left of this distribution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6876D5-057D-3342-BD62-69B97CD4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0" y="1961145"/>
            <a:ext cx="4940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B53-05CA-8543-BFE8-D399688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08" y="804518"/>
            <a:ext cx="9603275" cy="1049235"/>
          </a:xfrm>
        </p:spPr>
        <p:txBody>
          <a:bodyPr/>
          <a:lstStyle/>
          <a:p>
            <a:r>
              <a:rPr lang="en-US" dirty="0"/>
              <a:t>Mean retail price(MRP) of different types of food items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FEC166-11D6-B946-B22E-D38C56B17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5300" y="1853754"/>
            <a:ext cx="8266700" cy="42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02EE7-B8EE-2E44-9D48-C4622147BCC6}"/>
              </a:ext>
            </a:extLst>
          </p:cNvPr>
          <p:cNvSpPr txBox="1"/>
          <p:nvPr/>
        </p:nvSpPr>
        <p:spPr>
          <a:xfrm>
            <a:off x="197224" y="1981438"/>
            <a:ext cx="37280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Starchy foods, snacks, seafoods, fruits and vegetables tend to have the highest retail price </a:t>
            </a:r>
          </a:p>
          <a:p>
            <a:endParaRPr lang="en-US" dirty="0"/>
          </a:p>
          <a:p>
            <a:r>
              <a:rPr lang="en-US" dirty="0"/>
              <a:t>Worth further investigating what price optimizes the most sales. In particular while foods like seafood it makes sense to have the highest mean prices, a lot of starchy foods or snacks often aren’t typically associated with the most expensive foods at a store</a:t>
            </a:r>
          </a:p>
          <a:p>
            <a:endParaRPr lang="en-US" dirty="0"/>
          </a:p>
          <a:p>
            <a:r>
              <a:rPr lang="en-US" dirty="0"/>
              <a:t>Can sales of those products increase by lowering the price?</a:t>
            </a:r>
          </a:p>
        </p:txBody>
      </p:sp>
    </p:spTree>
    <p:extLst>
      <p:ext uri="{BB962C8B-B14F-4D97-AF65-F5344CB8AC3E}">
        <p14:creationId xmlns:p14="http://schemas.microsoft.com/office/powerpoint/2010/main" val="9645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CE7E-BD85-7E41-9416-E28777C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outlet sales vary by size of outlet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13E897-C623-2443-BA17-7AAE50D8B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731" y="2203967"/>
            <a:ext cx="756226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DB080-CAD9-1147-9AB8-FA739B936123}"/>
              </a:ext>
            </a:extLst>
          </p:cNvPr>
          <p:cNvSpPr txBox="1">
            <a:spLocks/>
          </p:cNvSpPr>
          <p:nvPr/>
        </p:nvSpPr>
        <p:spPr>
          <a:xfrm>
            <a:off x="286168" y="2203967"/>
            <a:ext cx="4343564" cy="3262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Interestingly medium sized outlets have the greatest sales </a:t>
            </a:r>
          </a:p>
          <a:p>
            <a:r>
              <a:rPr lang="en-US" dirty="0"/>
              <a:t>Takeaway: worth further looking into why medium sized outlets tend to do better than larger ones from outlet sales?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8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1E4F-3353-F449-9D66-B18248E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15" y="385223"/>
            <a:ext cx="8437862" cy="1049235"/>
          </a:xfrm>
        </p:spPr>
        <p:txBody>
          <a:bodyPr/>
          <a:lstStyle/>
          <a:p>
            <a:r>
              <a:rPr lang="en-US" dirty="0"/>
              <a:t>How VISIBLE are ITEMS at Stores?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EC164C-A9EF-A445-9311-669207460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9412" y="1860779"/>
            <a:ext cx="9462588" cy="3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EF810-2614-5F40-ADD2-8A6929643B3E}"/>
              </a:ext>
            </a:extLst>
          </p:cNvPr>
          <p:cNvSpPr txBox="1"/>
          <p:nvPr/>
        </p:nvSpPr>
        <p:spPr>
          <a:xfrm>
            <a:off x="7565" y="909841"/>
            <a:ext cx="25811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Unsurprisingly starchy foods breakfast foods and dairy tend to be easiest to see?</a:t>
            </a:r>
          </a:p>
          <a:p>
            <a:endParaRPr lang="en-US" dirty="0"/>
          </a:p>
          <a:p>
            <a:r>
              <a:rPr lang="en-US" dirty="0"/>
              <a:t>Interestingly no strong correlation(&lt;0.2) between sales of items vs their visibility</a:t>
            </a:r>
          </a:p>
          <a:p>
            <a:endParaRPr lang="en-US" dirty="0"/>
          </a:p>
          <a:p>
            <a:r>
              <a:rPr lang="en-US" dirty="0"/>
              <a:t>No real correlation also with mean retail price of an item vs its visibility </a:t>
            </a:r>
          </a:p>
          <a:p>
            <a:endParaRPr lang="en-US" dirty="0"/>
          </a:p>
          <a:p>
            <a:r>
              <a:rPr lang="en-US" dirty="0"/>
              <a:t>Takeaway: can changing the visibility of some items improve sales?</a:t>
            </a:r>
          </a:p>
        </p:txBody>
      </p:sp>
    </p:spTree>
    <p:extLst>
      <p:ext uri="{BB962C8B-B14F-4D97-AF65-F5344CB8AC3E}">
        <p14:creationId xmlns:p14="http://schemas.microsoft.com/office/powerpoint/2010/main" val="33681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A40-080E-0845-99FC-0E835E50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236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How much does Size of supermarket/grocery store(not overall outlet) affect sales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0367-DA05-AE4A-B846-CA850B58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7" y="2015731"/>
            <a:ext cx="1942373" cy="3918904"/>
          </a:xfrm>
        </p:spPr>
        <p:txBody>
          <a:bodyPr/>
          <a:lstStyle/>
          <a:p>
            <a:r>
              <a:rPr lang="en-US" dirty="0"/>
              <a:t>As expected bigger supermarkets specifically tend to produce more in the way of average sales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897D6F-4A32-A14B-8388-5C40C753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391656"/>
            <a:ext cx="9994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54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{0A8CD77D-A8E6-214E-ACF9-CD81EF1E4386}tf10001119</Template>
  <TotalTime>75</TotalTime>
  <Words>325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Latest Trends in Sales Data </vt:lpstr>
      <vt:lpstr>Sales Trends Over The Past 25 Years</vt:lpstr>
      <vt:lpstr>How much do stores raise on average from item outlet sales?</vt:lpstr>
      <vt:lpstr>Mean retail price(MRP) of different types of food items </vt:lpstr>
      <vt:lpstr>How much does outlet sales vary by size of outlet </vt:lpstr>
      <vt:lpstr>How VISIBLE are ITEMS at Stores?</vt:lpstr>
      <vt:lpstr>How much does Size of supermarket/grocery store(not overall outlet) affect sales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simrath randhawa</dc:creator>
  <cp:lastModifiedBy>simrath randhawa</cp:lastModifiedBy>
  <cp:revision>2</cp:revision>
  <dcterms:created xsi:type="dcterms:W3CDTF">2021-10-10T03:57:09Z</dcterms:created>
  <dcterms:modified xsi:type="dcterms:W3CDTF">2021-10-11T00:21:15Z</dcterms:modified>
</cp:coreProperties>
</file>