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0E23-3505-457C-87C5-2FA6D4476E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1FFD-D781-4A80-B0BE-F5625304F5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Aggregation (HAS-A Relationship)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Aggregation (HAS-A Relationship)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In </a:t>
            </a:r>
            <a:r>
              <a:rPr lang="en-US" dirty="0"/>
              <a:t>C++, aggregation is a process in which one class defines another class as any entity reference. It is another way to reuse the class. It is a form of association that represents HAS-A relationship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1900" dirty="0" smtClean="0"/>
              <a:t>      Let's </a:t>
            </a:r>
            <a:r>
              <a:rPr lang="en-US" sz="1900" dirty="0"/>
              <a:t>see an example of aggregation where Employee class has the reference of Address class as data member. In such way, it can reuse the members of Address class.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629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pPr>
              <a:buNone/>
            </a:pPr>
            <a:r>
              <a:rPr lang="en-US" dirty="0" smtClean="0"/>
              <a:t>using namespace std;  </a:t>
            </a:r>
          </a:p>
          <a:p>
            <a:pPr>
              <a:buNone/>
            </a:pPr>
            <a:r>
              <a:rPr lang="en-US" dirty="0" smtClean="0"/>
              <a:t>class Address {  </a:t>
            </a:r>
          </a:p>
          <a:p>
            <a:pPr>
              <a:buNone/>
            </a:pPr>
            <a:r>
              <a:rPr lang="en-US" dirty="0" smtClean="0"/>
              <a:t>    public:  </a:t>
            </a:r>
          </a:p>
          <a:p>
            <a:pPr>
              <a:buNone/>
            </a:pPr>
            <a:r>
              <a:rPr lang="en-US" dirty="0" smtClean="0"/>
              <a:t>   string </a:t>
            </a:r>
            <a:r>
              <a:rPr lang="en-US" dirty="0" err="1" smtClean="0"/>
              <a:t>addressLine</a:t>
            </a:r>
            <a:r>
              <a:rPr lang="en-US" dirty="0" smtClean="0"/>
              <a:t>, city, state;    </a:t>
            </a:r>
          </a:p>
          <a:p>
            <a:pPr>
              <a:buNone/>
            </a:pPr>
            <a:r>
              <a:rPr lang="en-US" dirty="0" smtClean="0"/>
              <a:t>     Address(string </a:t>
            </a:r>
            <a:r>
              <a:rPr lang="en-US" dirty="0" err="1" smtClean="0"/>
              <a:t>addressLine</a:t>
            </a:r>
            <a:r>
              <a:rPr lang="en-US" dirty="0" smtClean="0"/>
              <a:t>, string city, string state)    </a:t>
            </a:r>
          </a:p>
          <a:p>
            <a:pPr>
              <a:buNone/>
            </a:pPr>
            <a:r>
              <a:rPr lang="en-US" dirty="0" smtClean="0"/>
              <a:t>    {    </a:t>
            </a:r>
          </a:p>
          <a:p>
            <a:pPr>
              <a:buNone/>
            </a:pPr>
            <a:r>
              <a:rPr lang="en-US" dirty="0" smtClean="0"/>
              <a:t>        this-&gt;</a:t>
            </a:r>
            <a:r>
              <a:rPr lang="en-US" dirty="0" err="1" smtClean="0"/>
              <a:t>addressLine</a:t>
            </a:r>
            <a:r>
              <a:rPr lang="en-US" dirty="0" smtClean="0"/>
              <a:t> = </a:t>
            </a:r>
            <a:r>
              <a:rPr lang="en-US" dirty="0" err="1" smtClean="0"/>
              <a:t>addressLine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     this-&gt;city = city;    </a:t>
            </a:r>
          </a:p>
          <a:p>
            <a:pPr>
              <a:buNone/>
            </a:pPr>
            <a:r>
              <a:rPr lang="en-US" dirty="0" smtClean="0"/>
              <a:t>        this-&gt;state = state;    </a:t>
            </a:r>
          </a:p>
          <a:p>
            <a:pPr>
              <a:buNone/>
            </a:pPr>
            <a:r>
              <a:rPr lang="en-US" dirty="0" smtClean="0"/>
              <a:t>    }    </a:t>
            </a:r>
          </a:p>
          <a:p>
            <a:pPr>
              <a:buNone/>
            </a:pPr>
            <a:r>
              <a:rPr lang="en-US" dirty="0" smtClean="0"/>
              <a:t>};  </a:t>
            </a:r>
          </a:p>
          <a:p>
            <a:pPr>
              <a:buNone/>
            </a:pPr>
            <a:r>
              <a:rPr lang="en-US" dirty="0" smtClean="0"/>
              <a:t>class Employee    </a:t>
            </a:r>
          </a:p>
          <a:p>
            <a:pPr>
              <a:buNone/>
            </a:pPr>
            <a:r>
              <a:rPr lang="en-US" dirty="0" smtClean="0"/>
              <a:t>    {    </a:t>
            </a:r>
          </a:p>
          <a:p>
            <a:pPr>
              <a:buNone/>
            </a:pPr>
            <a:r>
              <a:rPr lang="en-US" dirty="0" smtClean="0"/>
              <a:t>        private:  </a:t>
            </a:r>
          </a:p>
          <a:p>
            <a:pPr>
              <a:buNone/>
            </a:pPr>
            <a:r>
              <a:rPr lang="en-US" dirty="0" smtClean="0"/>
              <a:t>        Address* address;  //Employee HAS-A Address   </a:t>
            </a:r>
          </a:p>
          <a:p>
            <a:pPr>
              <a:buNone/>
            </a:pPr>
            <a:r>
              <a:rPr lang="en-US" dirty="0" smtClean="0"/>
              <a:t>        public: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id;    </a:t>
            </a:r>
          </a:p>
          <a:p>
            <a:pPr>
              <a:buNone/>
            </a:pPr>
            <a:r>
              <a:rPr lang="en-US" dirty="0" smtClean="0"/>
              <a:t>        string name;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038600" cy="6705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Employee(</a:t>
            </a:r>
            <a:r>
              <a:rPr lang="en-US" dirty="0" err="1" smtClean="0"/>
              <a:t>int</a:t>
            </a:r>
            <a:r>
              <a:rPr lang="en-US" dirty="0" smtClean="0"/>
              <a:t> id, string name, Address* address)    </a:t>
            </a:r>
          </a:p>
          <a:p>
            <a:pPr>
              <a:buNone/>
            </a:pPr>
            <a:r>
              <a:rPr lang="en-US" dirty="0" smtClean="0"/>
              <a:t>       {    </a:t>
            </a:r>
          </a:p>
          <a:p>
            <a:pPr>
              <a:buNone/>
            </a:pPr>
            <a:r>
              <a:rPr lang="en-US" dirty="0" smtClean="0"/>
              <a:t>           this-&gt;id = id;    </a:t>
            </a:r>
          </a:p>
          <a:p>
            <a:pPr>
              <a:buNone/>
            </a:pPr>
            <a:r>
              <a:rPr lang="en-US" dirty="0" smtClean="0"/>
              <a:t>           this-&gt;name = name;    </a:t>
            </a:r>
          </a:p>
          <a:p>
            <a:pPr>
              <a:buNone/>
            </a:pPr>
            <a:r>
              <a:rPr lang="en-US" dirty="0" smtClean="0"/>
              <a:t>           this-&gt;address = address;    </a:t>
            </a:r>
          </a:p>
          <a:p>
            <a:pPr>
              <a:buNone/>
            </a:pPr>
            <a:r>
              <a:rPr lang="en-US" dirty="0" smtClean="0"/>
              <a:t>       }    </a:t>
            </a:r>
          </a:p>
          <a:p>
            <a:pPr>
              <a:buNone/>
            </a:pPr>
            <a:r>
              <a:rPr lang="en-US" dirty="0" smtClean="0"/>
              <a:t>     void display()    </a:t>
            </a:r>
          </a:p>
          <a:p>
            <a:pPr>
              <a:buNone/>
            </a:pPr>
            <a:r>
              <a:rPr lang="en-US" dirty="0" smtClean="0"/>
              <a:t>       {   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cout</a:t>
            </a:r>
            <a:r>
              <a:rPr lang="en-US" dirty="0" smtClean="0"/>
              <a:t>&lt;&lt;id &lt;&lt;" "&lt;&lt;name&lt;&lt; " "&lt;&lt;     </a:t>
            </a:r>
          </a:p>
          <a:p>
            <a:pPr>
              <a:buNone/>
            </a:pPr>
            <a:r>
              <a:rPr lang="en-US" dirty="0" smtClean="0"/>
              <a:t>             address-&gt;</a:t>
            </a:r>
            <a:r>
              <a:rPr lang="en-US" dirty="0" err="1" smtClean="0"/>
              <a:t>addressLine</a:t>
            </a:r>
            <a:r>
              <a:rPr lang="en-US" dirty="0" smtClean="0"/>
              <a:t>&lt;&lt; " "&lt;&lt; address-&gt;city&lt;&lt; " "&lt;&lt;address-&gt;state&lt;&lt;</a:t>
            </a:r>
            <a:r>
              <a:rPr lang="en-US" dirty="0" err="1" smtClean="0"/>
              <a:t>endl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    }    </a:t>
            </a:r>
          </a:p>
          <a:p>
            <a:pPr>
              <a:buNone/>
            </a:pPr>
            <a:r>
              <a:rPr lang="en-US" dirty="0" smtClean="0"/>
              <a:t>   }; 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{  </a:t>
            </a:r>
          </a:p>
          <a:p>
            <a:pPr>
              <a:buNone/>
            </a:pPr>
            <a:r>
              <a:rPr lang="en-US" dirty="0" smtClean="0"/>
              <a:t>    Address a1= Address("C-146, Sec-15","Noida","UP");    </a:t>
            </a:r>
          </a:p>
          <a:p>
            <a:pPr>
              <a:buNone/>
            </a:pPr>
            <a:r>
              <a:rPr lang="en-US" dirty="0" smtClean="0"/>
              <a:t>    Employee e1 = Employee(101,"Nakul",&amp;a1);    </a:t>
            </a:r>
          </a:p>
          <a:p>
            <a:pPr>
              <a:buNone/>
            </a:pPr>
            <a:r>
              <a:rPr lang="en-US" dirty="0" smtClean="0"/>
              <a:t>            e1.display();   </a:t>
            </a:r>
          </a:p>
          <a:p>
            <a:pPr>
              <a:buNone/>
            </a:pPr>
            <a:r>
              <a:rPr lang="en-US" dirty="0" smtClean="0"/>
              <a:t>   return 0;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Composition in </a:t>
            </a:r>
            <a:r>
              <a:rPr lang="en-US" sz="3200" b="1" dirty="0" err="1" smtClean="0"/>
              <a:t>c++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class can have one or more objects of other classes as members. A class is written in such a way that the object of another existing class becomes a member of the new class. this relationship between classes is known as C++ Composition. It is also known as containment, part-whole, or has-a relationship. A common form of software reusability is C++ Composition.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C++ Composition, an object is a part of another object. The object that is a part of another object is known as a sub-object. When a C++ Composition is destroyed, then all of its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subobjects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destroyed as well. Such as when a car is destroyed, then its motor, frame, and other parts are also destroyed with it. It has a do and die relationship.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X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private: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d;</a:t>
            </a:r>
          </a:p>
          <a:p>
            <a:pPr>
              <a:buNone/>
            </a:pPr>
            <a:r>
              <a:rPr lang="en-US" dirty="0" smtClean="0"/>
              <a:t>    public:</a:t>
            </a:r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set_value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d=k;</a:t>
            </a:r>
          </a:p>
          <a:p>
            <a:pPr>
              <a:buNone/>
            </a:pPr>
            <a:r>
              <a:rPr lang="en-US" dirty="0" smtClean="0"/>
              <a:t>          }</a:t>
            </a:r>
          </a:p>
          <a:p>
            <a:pPr>
              <a:buNone/>
            </a:pPr>
            <a:r>
              <a:rPr lang="en-US" dirty="0" smtClean="0"/>
              <a:t>      void </a:t>
            </a:r>
            <a:r>
              <a:rPr lang="en-US" dirty="0" err="1" smtClean="0"/>
              <a:t>show_sum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&lt;&lt;"sum of "&lt;&lt;d&lt;&lt;" and "&lt;&lt;n&lt;&lt;" = "&lt;&lt;</a:t>
            </a:r>
            <a:r>
              <a:rPr lang="en-US" dirty="0" err="1" smtClean="0"/>
              <a:t>d+n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}    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Y </a:t>
            </a:r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    X a;</a:t>
            </a:r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print_result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a.show_sum</a:t>
            </a:r>
            <a:r>
              <a:rPr lang="en-US" dirty="0" smtClean="0"/>
              <a:t>(5);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Y b;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b.a.set_value</a:t>
            </a:r>
            <a:r>
              <a:rPr lang="en-US" dirty="0" smtClean="0"/>
              <a:t>(20);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b.a.show_sum</a:t>
            </a:r>
            <a:r>
              <a:rPr lang="en-US" dirty="0" smtClean="0"/>
              <a:t>(100);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b.print_result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542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C++ Aggregation (HAS-A Relationship) </vt:lpstr>
      <vt:lpstr>C++ Aggregation (HAS-A Relationship) </vt:lpstr>
      <vt:lpstr>Slide 3</vt:lpstr>
      <vt:lpstr>Composition in c++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2023-10-31T07:37:29Z</dcterms:created>
  <dcterms:modified xsi:type="dcterms:W3CDTF">2023-10-31T08:17:00Z</dcterms:modified>
</cp:coreProperties>
</file>