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58"/>
  </p:notesMasterIdLst>
  <p:sldIdLst>
    <p:sldId id="404" r:id="rId2"/>
    <p:sldId id="259" r:id="rId3"/>
    <p:sldId id="325" r:id="rId4"/>
    <p:sldId id="326" r:id="rId5"/>
    <p:sldId id="327" r:id="rId6"/>
    <p:sldId id="411" r:id="rId7"/>
    <p:sldId id="412" r:id="rId8"/>
    <p:sldId id="405" r:id="rId9"/>
    <p:sldId id="406" r:id="rId10"/>
    <p:sldId id="407" r:id="rId11"/>
    <p:sldId id="408" r:id="rId12"/>
    <p:sldId id="409" r:id="rId13"/>
    <p:sldId id="410" r:id="rId14"/>
    <p:sldId id="428" r:id="rId15"/>
    <p:sldId id="429" r:id="rId16"/>
    <p:sldId id="430" r:id="rId17"/>
    <p:sldId id="431" r:id="rId18"/>
    <p:sldId id="260" r:id="rId19"/>
    <p:sldId id="266" r:id="rId20"/>
    <p:sldId id="328" r:id="rId21"/>
    <p:sldId id="332" r:id="rId22"/>
    <p:sldId id="348" r:id="rId23"/>
    <p:sldId id="425" r:id="rId24"/>
    <p:sldId id="333" r:id="rId25"/>
    <p:sldId id="426" r:id="rId26"/>
    <p:sldId id="349" r:id="rId27"/>
    <p:sldId id="334" r:id="rId28"/>
    <p:sldId id="350" r:id="rId29"/>
    <p:sldId id="427" r:id="rId30"/>
    <p:sldId id="335" r:id="rId31"/>
    <p:sldId id="351" r:id="rId32"/>
    <p:sldId id="340" r:id="rId33"/>
    <p:sldId id="341" r:id="rId34"/>
    <p:sldId id="342" r:id="rId35"/>
    <p:sldId id="343" r:id="rId36"/>
    <p:sldId id="344" r:id="rId37"/>
    <p:sldId id="345" r:id="rId38"/>
    <p:sldId id="352" r:id="rId39"/>
    <p:sldId id="346" r:id="rId40"/>
    <p:sldId id="347" r:id="rId41"/>
    <p:sldId id="413" r:id="rId42"/>
    <p:sldId id="414" r:id="rId43"/>
    <p:sldId id="415" r:id="rId44"/>
    <p:sldId id="432" r:id="rId45"/>
    <p:sldId id="433" r:id="rId46"/>
    <p:sldId id="434" r:id="rId47"/>
    <p:sldId id="435" r:id="rId48"/>
    <p:sldId id="436" r:id="rId49"/>
    <p:sldId id="416" r:id="rId50"/>
    <p:sldId id="417" r:id="rId51"/>
    <p:sldId id="418" r:id="rId52"/>
    <p:sldId id="419" r:id="rId53"/>
    <p:sldId id="420" r:id="rId54"/>
    <p:sldId id="422" r:id="rId55"/>
    <p:sldId id="421" r:id="rId56"/>
    <p:sldId id="423" r:id="rId5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D54BFB80-B5B2-4999-A27C-D13687BEBE47}"/>
    <pc:docChg chg="undo custSel addSld delSld modSld">
      <pc:chgData name="Salil Batra" userId="4d97008808f91814" providerId="LiveId" clId="{D54BFB80-B5B2-4999-A27C-D13687BEBE47}" dt="2022-03-20T16:14:09" v="113" actId="20577"/>
      <pc:docMkLst>
        <pc:docMk/>
      </pc:docMkLst>
      <pc:sldChg chg="modSp mod">
        <pc:chgData name="Salil Batra" userId="4d97008808f91814" providerId="LiveId" clId="{D54BFB80-B5B2-4999-A27C-D13687BEBE47}" dt="2022-03-20T15:53:40.458" v="0" actId="207"/>
        <pc:sldMkLst>
          <pc:docMk/>
          <pc:sldMk cId="0" sldId="404"/>
        </pc:sldMkLst>
        <pc:spChg chg="mod">
          <ac:chgData name="Salil Batra" userId="4d97008808f91814" providerId="LiveId" clId="{D54BFB80-B5B2-4999-A27C-D13687BEBE47}" dt="2022-03-20T15:53:40.458" v="0" actId="207"/>
          <ac:spMkLst>
            <pc:docMk/>
            <pc:sldMk cId="0" sldId="404"/>
            <ac:spMk id="2" creationId="{00000000-0000-0000-0000-000000000000}"/>
          </ac:spMkLst>
        </pc:spChg>
      </pc:sldChg>
      <pc:sldChg chg="addSp modSp mod">
        <pc:chgData name="Salil Batra" userId="4d97008808f91814" providerId="LiveId" clId="{D54BFB80-B5B2-4999-A27C-D13687BEBE47}" dt="2022-03-20T16:11:43.711" v="76"/>
        <pc:sldMkLst>
          <pc:docMk/>
          <pc:sldMk cId="0" sldId="406"/>
        </pc:sldMkLst>
        <pc:grpChg chg="mod">
          <ac:chgData name="Salil Batra" userId="4d97008808f91814" providerId="LiveId" clId="{D54BFB80-B5B2-4999-A27C-D13687BEBE47}" dt="2022-03-20T16:11:43.711" v="76"/>
          <ac:grpSpMkLst>
            <pc:docMk/>
            <pc:sldMk cId="0" sldId="406"/>
            <ac:grpSpMk id="8" creationId="{C6C37016-127E-4A2C-9DBD-0B9695AA6F8D}"/>
          </ac:grpSpMkLst>
        </pc:grpChg>
        <pc:inkChg chg="add">
          <ac:chgData name="Salil Batra" userId="4d97008808f91814" providerId="LiveId" clId="{D54BFB80-B5B2-4999-A27C-D13687BEBE47}" dt="2022-03-20T16:11:06.322" v="70" actId="9405"/>
          <ac:inkMkLst>
            <pc:docMk/>
            <pc:sldMk cId="0" sldId="406"/>
            <ac:inkMk id="3" creationId="{380A15E7-BF77-4DA1-949B-E9CE739BFFB8}"/>
          </ac:inkMkLst>
        </pc:inkChg>
        <pc:inkChg chg="add">
          <ac:chgData name="Salil Batra" userId="4d97008808f91814" providerId="LiveId" clId="{D54BFB80-B5B2-4999-A27C-D13687BEBE47}" dt="2022-03-20T16:11:11.443" v="71" actId="9405"/>
          <ac:inkMkLst>
            <pc:docMk/>
            <pc:sldMk cId="0" sldId="406"/>
            <ac:inkMk id="5" creationId="{F224D7B4-E184-4AF1-BA77-962051CC822E}"/>
          </ac:inkMkLst>
        </pc:inkChg>
        <pc:inkChg chg="add mod">
          <ac:chgData name="Salil Batra" userId="4d97008808f91814" providerId="LiveId" clId="{D54BFB80-B5B2-4999-A27C-D13687BEBE47}" dt="2022-03-20T16:11:43.711" v="76"/>
          <ac:inkMkLst>
            <pc:docMk/>
            <pc:sldMk cId="0" sldId="406"/>
            <ac:inkMk id="6" creationId="{A5A5EACA-03EB-4467-ABC0-633286964008}"/>
          </ac:inkMkLst>
        </pc:inkChg>
        <pc:inkChg chg="add mod">
          <ac:chgData name="Salil Batra" userId="4d97008808f91814" providerId="LiveId" clId="{D54BFB80-B5B2-4999-A27C-D13687BEBE47}" dt="2022-03-20T16:11:43.711" v="76"/>
          <ac:inkMkLst>
            <pc:docMk/>
            <pc:sldMk cId="0" sldId="406"/>
            <ac:inkMk id="7" creationId="{F11D51B0-DD2E-4DDF-9DDB-6FF5285B0E36}"/>
          </ac:inkMkLst>
        </pc:inkChg>
      </pc:sldChg>
      <pc:sldChg chg="addSp mod">
        <pc:chgData name="Salil Batra" userId="4d97008808f91814" providerId="LiveId" clId="{D54BFB80-B5B2-4999-A27C-D13687BEBE47}" dt="2022-03-20T16:11:19.018" v="72" actId="9405"/>
        <pc:sldMkLst>
          <pc:docMk/>
          <pc:sldMk cId="0" sldId="407"/>
        </pc:sldMkLst>
        <pc:inkChg chg="add">
          <ac:chgData name="Salil Batra" userId="4d97008808f91814" providerId="LiveId" clId="{D54BFB80-B5B2-4999-A27C-D13687BEBE47}" dt="2022-03-20T16:11:19.018" v="72" actId="9405"/>
          <ac:inkMkLst>
            <pc:docMk/>
            <pc:sldMk cId="0" sldId="407"/>
            <ac:inkMk id="3" creationId="{40A42495-D842-4E21-814D-4B438E127F6C}"/>
          </ac:inkMkLst>
        </pc:inkChg>
      </pc:sldChg>
      <pc:sldChg chg="addSp mod">
        <pc:chgData name="Salil Batra" userId="4d97008808f91814" providerId="LiveId" clId="{D54BFB80-B5B2-4999-A27C-D13687BEBE47}" dt="2022-03-20T16:11:25.913" v="73" actId="9405"/>
        <pc:sldMkLst>
          <pc:docMk/>
          <pc:sldMk cId="0" sldId="408"/>
        </pc:sldMkLst>
        <pc:inkChg chg="add">
          <ac:chgData name="Salil Batra" userId="4d97008808f91814" providerId="LiveId" clId="{D54BFB80-B5B2-4999-A27C-D13687BEBE47}" dt="2022-03-20T16:11:25.913" v="73" actId="9405"/>
          <ac:inkMkLst>
            <pc:docMk/>
            <pc:sldMk cId="0" sldId="408"/>
            <ac:inkMk id="3" creationId="{E5F37840-6C25-4878-BF80-476FF51FEE2C}"/>
          </ac:inkMkLst>
        </pc:inkChg>
      </pc:sldChg>
      <pc:sldChg chg="addSp delSp modSp new mod modNotesTx">
        <pc:chgData name="Salil Batra" userId="4d97008808f91814" providerId="LiveId" clId="{D54BFB80-B5B2-4999-A27C-D13687BEBE47}" dt="2022-03-20T15:59:00.747" v="9" actId="20577"/>
        <pc:sldMkLst>
          <pc:docMk/>
          <pc:sldMk cId="3190022948" sldId="428"/>
        </pc:sldMkLst>
        <pc:spChg chg="mod">
          <ac:chgData name="Salil Batra" userId="4d97008808f91814" providerId="LiveId" clId="{D54BFB80-B5B2-4999-A27C-D13687BEBE47}" dt="2022-03-20T15:58:38.649" v="3" actId="20577"/>
          <ac:spMkLst>
            <pc:docMk/>
            <pc:sldMk cId="3190022948" sldId="428"/>
            <ac:spMk id="2" creationId="{AF325614-486E-48A9-B332-B67053AF532B}"/>
          </ac:spMkLst>
        </pc:spChg>
        <pc:spChg chg="del mod">
          <ac:chgData name="Salil Batra" userId="4d97008808f91814" providerId="LiveId" clId="{D54BFB80-B5B2-4999-A27C-D13687BEBE47}" dt="2022-03-20T15:58:43.803" v="5" actId="22"/>
          <ac:spMkLst>
            <pc:docMk/>
            <pc:sldMk cId="3190022948" sldId="428"/>
            <ac:spMk id="3" creationId="{ED8E9AD6-7557-4779-8ED8-EB68C53FED39}"/>
          </ac:spMkLst>
        </pc:spChg>
        <pc:picChg chg="add mod ord">
          <ac:chgData name="Salil Batra" userId="4d97008808f91814" providerId="LiveId" clId="{D54BFB80-B5B2-4999-A27C-D13687BEBE47}" dt="2022-03-20T15:58:52.057" v="8" actId="14100"/>
          <ac:picMkLst>
            <pc:docMk/>
            <pc:sldMk cId="3190022948" sldId="428"/>
            <ac:picMk id="5" creationId="{62A09AE8-E581-4401-AA82-9B3A91537294}"/>
          </ac:picMkLst>
        </pc:picChg>
      </pc:sldChg>
      <pc:sldChg chg="addSp delSp modSp new mod modNotesTx">
        <pc:chgData name="Salil Batra" userId="4d97008808f91814" providerId="LiveId" clId="{D54BFB80-B5B2-4999-A27C-D13687BEBE47}" dt="2022-03-20T16:01:58.197" v="24" actId="20577"/>
        <pc:sldMkLst>
          <pc:docMk/>
          <pc:sldMk cId="972098708" sldId="429"/>
        </pc:sldMkLst>
        <pc:spChg chg="mod">
          <ac:chgData name="Salil Batra" userId="4d97008808f91814" providerId="LiveId" clId="{D54BFB80-B5B2-4999-A27C-D13687BEBE47}" dt="2022-03-20T15:59:06.861" v="12" actId="20577"/>
          <ac:spMkLst>
            <pc:docMk/>
            <pc:sldMk cId="972098708" sldId="429"/>
            <ac:spMk id="2" creationId="{0779ED5E-DAF6-4B5D-B025-3F57EA474891}"/>
          </ac:spMkLst>
        </pc:spChg>
        <pc:spChg chg="del mod">
          <ac:chgData name="Salil Batra" userId="4d97008808f91814" providerId="LiveId" clId="{D54BFB80-B5B2-4999-A27C-D13687BEBE47}" dt="2022-03-20T16:00:02.450" v="14" actId="22"/>
          <ac:spMkLst>
            <pc:docMk/>
            <pc:sldMk cId="972098708" sldId="429"/>
            <ac:spMk id="3" creationId="{15AB05EB-0A5F-4CB4-B46C-9A9E91C7E3E5}"/>
          </ac:spMkLst>
        </pc:spChg>
        <pc:spChg chg="add mod">
          <ac:chgData name="Salil Batra" userId="4d97008808f91814" providerId="LiveId" clId="{D54BFB80-B5B2-4999-A27C-D13687BEBE47}" dt="2022-03-20T16:01:52.841" v="23" actId="5793"/>
          <ac:spMkLst>
            <pc:docMk/>
            <pc:sldMk cId="972098708" sldId="429"/>
            <ac:spMk id="7" creationId="{6C6F3F12-B396-4653-A104-EB5561F64CE6}"/>
          </ac:spMkLst>
        </pc:spChg>
        <pc:picChg chg="add del mod ord">
          <ac:chgData name="Salil Batra" userId="4d97008808f91814" providerId="LiveId" clId="{D54BFB80-B5B2-4999-A27C-D13687BEBE47}" dt="2022-03-20T16:00:39.199" v="17" actId="478"/>
          <ac:picMkLst>
            <pc:docMk/>
            <pc:sldMk cId="972098708" sldId="429"/>
            <ac:picMk id="5" creationId="{FC8815D7-82CB-479C-8DE6-EFC8EABBC8A1}"/>
          </ac:picMkLst>
        </pc:picChg>
      </pc:sldChg>
      <pc:sldChg chg="modSp new mod modNotesTx">
        <pc:chgData name="Salil Batra" userId="4d97008808f91814" providerId="LiveId" clId="{D54BFB80-B5B2-4999-A27C-D13687BEBE47}" dt="2022-03-20T16:04:16.090" v="31" actId="20577"/>
        <pc:sldMkLst>
          <pc:docMk/>
          <pc:sldMk cId="2313918084" sldId="430"/>
        </pc:sldMkLst>
        <pc:spChg chg="mod">
          <ac:chgData name="Salil Batra" userId="4d97008808f91814" providerId="LiveId" clId="{D54BFB80-B5B2-4999-A27C-D13687BEBE47}" dt="2022-03-20T16:03:46.446" v="27" actId="20577"/>
          <ac:spMkLst>
            <pc:docMk/>
            <pc:sldMk cId="2313918084" sldId="430"/>
            <ac:spMk id="2" creationId="{39169622-B9F1-4A55-BDAF-ACE5A891FD67}"/>
          </ac:spMkLst>
        </pc:spChg>
        <pc:spChg chg="mod">
          <ac:chgData name="Salil Batra" userId="4d97008808f91814" providerId="LiveId" clId="{D54BFB80-B5B2-4999-A27C-D13687BEBE47}" dt="2022-03-20T16:04:08.117" v="30" actId="5793"/>
          <ac:spMkLst>
            <pc:docMk/>
            <pc:sldMk cId="2313918084" sldId="430"/>
            <ac:spMk id="3" creationId="{098336EC-95A3-4700-9A93-27A440C6F561}"/>
          </ac:spMkLst>
        </pc:spChg>
      </pc:sldChg>
      <pc:sldChg chg="modSp new mod modNotesTx">
        <pc:chgData name="Salil Batra" userId="4d97008808f91814" providerId="LiveId" clId="{D54BFB80-B5B2-4999-A27C-D13687BEBE47}" dt="2022-03-20T16:04:59.411" v="38" actId="20577"/>
        <pc:sldMkLst>
          <pc:docMk/>
          <pc:sldMk cId="3509181109" sldId="431"/>
        </pc:sldMkLst>
        <pc:spChg chg="mod">
          <ac:chgData name="Salil Batra" userId="4d97008808f91814" providerId="LiveId" clId="{D54BFB80-B5B2-4999-A27C-D13687BEBE47}" dt="2022-03-20T16:04:42.251" v="34" actId="20577"/>
          <ac:spMkLst>
            <pc:docMk/>
            <pc:sldMk cId="3509181109" sldId="431"/>
            <ac:spMk id="2" creationId="{E2311B75-1C04-489F-82D4-21CC65CBD19A}"/>
          </ac:spMkLst>
        </pc:spChg>
        <pc:spChg chg="mod">
          <ac:chgData name="Salil Batra" userId="4d97008808f91814" providerId="LiveId" clId="{D54BFB80-B5B2-4999-A27C-D13687BEBE47}" dt="2022-03-20T16:04:49.727" v="37" actId="255"/>
          <ac:spMkLst>
            <pc:docMk/>
            <pc:sldMk cId="3509181109" sldId="431"/>
            <ac:spMk id="3" creationId="{E34338CA-1DC9-4EB6-8E77-64C2F51B78EB}"/>
          </ac:spMkLst>
        </pc:spChg>
      </pc:sldChg>
      <pc:sldChg chg="addSp delSp modSp new mod modClrScheme chgLayout modNotesTx">
        <pc:chgData name="Salil Batra" userId="4d97008808f91814" providerId="LiveId" clId="{D54BFB80-B5B2-4999-A27C-D13687BEBE47}" dt="2022-03-20T16:06:07.456" v="46" actId="20577"/>
        <pc:sldMkLst>
          <pc:docMk/>
          <pc:sldMk cId="2474137691" sldId="432"/>
        </pc:sldMkLst>
        <pc:spChg chg="del mod ord">
          <ac:chgData name="Salil Batra" userId="4d97008808f91814" providerId="LiveId" clId="{D54BFB80-B5B2-4999-A27C-D13687BEBE47}" dt="2022-03-20T16:05:26.488" v="40" actId="700"/>
          <ac:spMkLst>
            <pc:docMk/>
            <pc:sldMk cId="2474137691" sldId="432"/>
            <ac:spMk id="2" creationId="{77EED2D8-688D-4E47-9526-D3A5045C4D44}"/>
          </ac:spMkLst>
        </pc:spChg>
        <pc:spChg chg="del mod ord">
          <ac:chgData name="Salil Batra" userId="4d97008808f91814" providerId="LiveId" clId="{D54BFB80-B5B2-4999-A27C-D13687BEBE47}" dt="2022-03-20T16:05:26.488" v="40" actId="700"/>
          <ac:spMkLst>
            <pc:docMk/>
            <pc:sldMk cId="2474137691" sldId="432"/>
            <ac:spMk id="3" creationId="{254FC804-2C2D-4A95-9F07-FD3D2238A469}"/>
          </ac:spMkLst>
        </pc:spChg>
        <pc:spChg chg="del">
          <ac:chgData name="Salil Batra" userId="4d97008808f91814" providerId="LiveId" clId="{D54BFB80-B5B2-4999-A27C-D13687BEBE47}" dt="2022-03-20T16:05:26.488" v="40" actId="700"/>
          <ac:spMkLst>
            <pc:docMk/>
            <pc:sldMk cId="2474137691" sldId="432"/>
            <ac:spMk id="4" creationId="{88CD2E5B-4332-4240-85AD-328DFBD3C3F4}"/>
          </ac:spMkLst>
        </pc:spChg>
        <pc:spChg chg="add mod ord">
          <ac:chgData name="Salil Batra" userId="4d97008808f91814" providerId="LiveId" clId="{D54BFB80-B5B2-4999-A27C-D13687BEBE47}" dt="2022-03-20T16:06:05.079" v="45" actId="20577"/>
          <ac:spMkLst>
            <pc:docMk/>
            <pc:sldMk cId="2474137691" sldId="432"/>
            <ac:spMk id="5" creationId="{E6ACB746-7D57-43DB-9A67-9272A0F92D42}"/>
          </ac:spMkLst>
        </pc:spChg>
        <pc:spChg chg="add mod ord">
          <ac:chgData name="Salil Batra" userId="4d97008808f91814" providerId="LiveId" clId="{D54BFB80-B5B2-4999-A27C-D13687BEBE47}" dt="2022-03-20T16:05:51.637" v="43" actId="255"/>
          <ac:spMkLst>
            <pc:docMk/>
            <pc:sldMk cId="2474137691" sldId="432"/>
            <ac:spMk id="6" creationId="{1FC4D7AD-8B6A-4078-9B25-F87CE97B9B56}"/>
          </ac:spMkLst>
        </pc:spChg>
      </pc:sldChg>
      <pc:sldChg chg="modSp new mod">
        <pc:chgData name="Salil Batra" userId="4d97008808f91814" providerId="LiveId" clId="{D54BFB80-B5B2-4999-A27C-D13687BEBE47}" dt="2022-03-20T16:07:29.781" v="52" actId="255"/>
        <pc:sldMkLst>
          <pc:docMk/>
          <pc:sldMk cId="1277723194" sldId="433"/>
        </pc:sldMkLst>
        <pc:spChg chg="mod">
          <ac:chgData name="Salil Batra" userId="4d97008808f91814" providerId="LiveId" clId="{D54BFB80-B5B2-4999-A27C-D13687BEBE47}" dt="2022-03-20T16:06:15.586" v="49" actId="20577"/>
          <ac:spMkLst>
            <pc:docMk/>
            <pc:sldMk cId="1277723194" sldId="433"/>
            <ac:spMk id="2" creationId="{21D6DAB3-29F3-4CEB-8589-D14EC37BF7EE}"/>
          </ac:spMkLst>
        </pc:spChg>
        <pc:spChg chg="mod">
          <ac:chgData name="Salil Batra" userId="4d97008808f91814" providerId="LiveId" clId="{D54BFB80-B5B2-4999-A27C-D13687BEBE47}" dt="2022-03-20T16:07:29.781" v="52" actId="255"/>
          <ac:spMkLst>
            <pc:docMk/>
            <pc:sldMk cId="1277723194" sldId="433"/>
            <ac:spMk id="3" creationId="{9DA1A7C4-D130-4FC7-8369-3BFAF2C1F81D}"/>
          </ac:spMkLst>
        </pc:spChg>
      </pc:sldChg>
      <pc:sldChg chg="modSp new mod modNotesTx">
        <pc:chgData name="Salil Batra" userId="4d97008808f91814" providerId="LiveId" clId="{D54BFB80-B5B2-4999-A27C-D13687BEBE47}" dt="2022-03-20T16:08:22.324" v="59" actId="20577"/>
        <pc:sldMkLst>
          <pc:docMk/>
          <pc:sldMk cId="1897601591" sldId="434"/>
        </pc:sldMkLst>
        <pc:spChg chg="mod">
          <ac:chgData name="Salil Batra" userId="4d97008808f91814" providerId="LiveId" clId="{D54BFB80-B5B2-4999-A27C-D13687BEBE47}" dt="2022-03-20T16:07:41.114" v="55" actId="20577"/>
          <ac:spMkLst>
            <pc:docMk/>
            <pc:sldMk cId="1897601591" sldId="434"/>
            <ac:spMk id="2" creationId="{48C6474B-5C8D-4E15-8C9E-4E42DE12FFC9}"/>
          </ac:spMkLst>
        </pc:spChg>
        <pc:spChg chg="mod">
          <ac:chgData name="Salil Batra" userId="4d97008808f91814" providerId="LiveId" clId="{D54BFB80-B5B2-4999-A27C-D13687BEBE47}" dt="2022-03-20T16:08:11.613" v="58" actId="255"/>
          <ac:spMkLst>
            <pc:docMk/>
            <pc:sldMk cId="1897601591" sldId="434"/>
            <ac:spMk id="3" creationId="{E7FDF687-6693-4BA6-993A-53339B93D1CF}"/>
          </ac:spMkLst>
        </pc:spChg>
      </pc:sldChg>
      <pc:sldChg chg="modSp new mod modNotesTx">
        <pc:chgData name="Salil Batra" userId="4d97008808f91814" providerId="LiveId" clId="{D54BFB80-B5B2-4999-A27C-D13687BEBE47}" dt="2022-03-20T16:09:48.988" v="69" actId="20577"/>
        <pc:sldMkLst>
          <pc:docMk/>
          <pc:sldMk cId="3864064119" sldId="435"/>
        </pc:sldMkLst>
        <pc:spChg chg="mod">
          <ac:chgData name="Salil Batra" userId="4d97008808f91814" providerId="LiveId" clId="{D54BFB80-B5B2-4999-A27C-D13687BEBE47}" dt="2022-03-20T16:09:25.964" v="62" actId="20577"/>
          <ac:spMkLst>
            <pc:docMk/>
            <pc:sldMk cId="3864064119" sldId="435"/>
            <ac:spMk id="2" creationId="{C0933086-BF7D-4615-AA8C-12487046534D}"/>
          </ac:spMkLst>
        </pc:spChg>
        <pc:spChg chg="mod">
          <ac:chgData name="Salil Batra" userId="4d97008808f91814" providerId="LiveId" clId="{D54BFB80-B5B2-4999-A27C-D13687BEBE47}" dt="2022-03-20T16:09:40.519" v="68" actId="20577"/>
          <ac:spMkLst>
            <pc:docMk/>
            <pc:sldMk cId="3864064119" sldId="435"/>
            <ac:spMk id="3" creationId="{A011A1C7-4ECA-4723-87FB-FBFFF76F73CB}"/>
          </ac:spMkLst>
        </pc:spChg>
      </pc:sldChg>
      <pc:sldChg chg="addSp delSp modSp new del mod">
        <pc:chgData name="Salil Batra" userId="4d97008808f91814" providerId="LiveId" clId="{D54BFB80-B5B2-4999-A27C-D13687BEBE47}" dt="2022-03-20T16:13:41.312" v="104" actId="680"/>
        <pc:sldMkLst>
          <pc:docMk/>
          <pc:sldMk cId="208669363" sldId="436"/>
        </pc:sldMkLst>
        <pc:spChg chg="mod">
          <ac:chgData name="Salil Batra" userId="4d97008808f91814" providerId="LiveId" clId="{D54BFB80-B5B2-4999-A27C-D13687BEBE47}" dt="2022-03-20T16:13:38.842" v="91" actId="20577"/>
          <ac:spMkLst>
            <pc:docMk/>
            <pc:sldMk cId="208669363" sldId="436"/>
            <ac:spMk id="2" creationId="{C3A3755F-DDD1-495A-B79E-4EC0471D25B4}"/>
          </ac:spMkLst>
        </pc:spChg>
        <pc:grpChg chg="mod">
          <ac:chgData name="Salil Batra" userId="4d97008808f91814" providerId="LiveId" clId="{D54BFB80-B5B2-4999-A27C-D13687BEBE47}" dt="2022-03-20T16:13:40.772" v="102"/>
          <ac:grpSpMkLst>
            <pc:docMk/>
            <pc:sldMk cId="208669363" sldId="436"/>
            <ac:grpSpMk id="6" creationId="{9D2176AB-5B8B-40FE-83A9-2A4AF2CA9ABF}"/>
          </ac:grpSpMkLst>
        </pc:grpChg>
        <pc:grpChg chg="mod">
          <ac:chgData name="Salil Batra" userId="4d97008808f91814" providerId="LiveId" clId="{D54BFB80-B5B2-4999-A27C-D13687BEBE47}" dt="2022-03-20T16:13:39.212" v="94"/>
          <ac:grpSpMkLst>
            <pc:docMk/>
            <pc:sldMk cId="208669363" sldId="436"/>
            <ac:grpSpMk id="14" creationId="{0AED514F-9069-475C-AC7F-D33FCC396A53}"/>
          </ac:grpSpMkLst>
        </pc:grpChg>
        <pc:inkChg chg="add del mod">
          <ac:chgData name="Salil Batra" userId="4d97008808f91814" providerId="LiveId" clId="{D54BFB80-B5B2-4999-A27C-D13687BEBE47}" dt="2022-03-20T16:13:41.113" v="103" actId="9405"/>
          <ac:inkMkLst>
            <pc:docMk/>
            <pc:sldMk cId="208669363" sldId="436"/>
            <ac:inkMk id="4" creationId="{F2A3DF11-82C2-46EF-9BF2-1D6EB43558A4}"/>
          </ac:inkMkLst>
        </pc:inkChg>
        <pc:inkChg chg="add del mod">
          <ac:chgData name="Salil Batra" userId="4d97008808f91814" providerId="LiveId" clId="{D54BFB80-B5B2-4999-A27C-D13687BEBE47}" dt="2022-03-20T16:13:40.772" v="102"/>
          <ac:inkMkLst>
            <pc:docMk/>
            <pc:sldMk cId="208669363" sldId="436"/>
            <ac:inkMk id="5" creationId="{1A2A62B7-775A-4FBE-A738-F9ADB8AD801E}"/>
          </ac:inkMkLst>
        </pc:inkChg>
        <pc:inkChg chg="add del">
          <ac:chgData name="Salil Batra" userId="4d97008808f91814" providerId="LiveId" clId="{D54BFB80-B5B2-4999-A27C-D13687BEBE47}" dt="2022-03-20T16:13:40.579" v="100" actId="9405"/>
          <ac:inkMkLst>
            <pc:docMk/>
            <pc:sldMk cId="208669363" sldId="436"/>
            <ac:inkMk id="7" creationId="{E8A1FA87-E85F-4B36-949E-3BC0CD6C4AA9}"/>
          </ac:inkMkLst>
        </pc:inkChg>
        <pc:inkChg chg="add del">
          <ac:chgData name="Salil Batra" userId="4d97008808f91814" providerId="LiveId" clId="{D54BFB80-B5B2-4999-A27C-D13687BEBE47}" dt="2022-03-20T16:13:40.401" v="99" actId="9405"/>
          <ac:inkMkLst>
            <pc:docMk/>
            <pc:sldMk cId="208669363" sldId="436"/>
            <ac:inkMk id="8" creationId="{83A10459-EF73-4D90-957C-CCC42070AC9C}"/>
          </ac:inkMkLst>
        </pc:inkChg>
        <pc:inkChg chg="add del mod">
          <ac:chgData name="Salil Batra" userId="4d97008808f91814" providerId="LiveId" clId="{D54BFB80-B5B2-4999-A27C-D13687BEBE47}" dt="2022-03-20T16:13:40.227" v="98" actId="9405"/>
          <ac:inkMkLst>
            <pc:docMk/>
            <pc:sldMk cId="208669363" sldId="436"/>
            <ac:inkMk id="9" creationId="{0910E5FD-9A6B-42BD-9625-B80C51716D2D}"/>
          </ac:inkMkLst>
        </pc:inkChg>
        <pc:inkChg chg="add del mod">
          <ac:chgData name="Salil Batra" userId="4d97008808f91814" providerId="LiveId" clId="{D54BFB80-B5B2-4999-A27C-D13687BEBE47}" dt="2022-03-20T16:13:40.032" v="97" actId="9405"/>
          <ac:inkMkLst>
            <pc:docMk/>
            <pc:sldMk cId="208669363" sldId="436"/>
            <ac:inkMk id="10" creationId="{6419AEFE-A857-492B-9EB3-82B3C5B149FB}"/>
          </ac:inkMkLst>
        </pc:inkChg>
        <pc:inkChg chg="add del mod">
          <ac:chgData name="Salil Batra" userId="4d97008808f91814" providerId="LiveId" clId="{D54BFB80-B5B2-4999-A27C-D13687BEBE47}" dt="2022-03-20T16:13:39.838" v="96" actId="9405"/>
          <ac:inkMkLst>
            <pc:docMk/>
            <pc:sldMk cId="208669363" sldId="436"/>
            <ac:inkMk id="11" creationId="{05F3C73C-D121-4B95-99CC-213DDFB05FD2}"/>
          </ac:inkMkLst>
        </pc:inkChg>
        <pc:inkChg chg="add del mod">
          <ac:chgData name="Salil Batra" userId="4d97008808f91814" providerId="LiveId" clId="{D54BFB80-B5B2-4999-A27C-D13687BEBE47}" dt="2022-03-20T16:13:39.625" v="95" actId="9405"/>
          <ac:inkMkLst>
            <pc:docMk/>
            <pc:sldMk cId="208669363" sldId="436"/>
            <ac:inkMk id="12" creationId="{82EB390D-0AA4-428C-9F52-80FFCF162FC8}"/>
          </ac:inkMkLst>
        </pc:inkChg>
        <pc:inkChg chg="add del">
          <ac:chgData name="Salil Batra" userId="4d97008808f91814" providerId="LiveId" clId="{D54BFB80-B5B2-4999-A27C-D13687BEBE47}" dt="2022-03-20T16:13:39.212" v="94"/>
          <ac:inkMkLst>
            <pc:docMk/>
            <pc:sldMk cId="208669363" sldId="436"/>
            <ac:inkMk id="13" creationId="{26E616F7-3E9A-4E5A-9358-6A039B538BDA}"/>
          </ac:inkMkLst>
        </pc:inkChg>
        <pc:inkChg chg="add del">
          <ac:chgData name="Salil Batra" userId="4d97008808f91814" providerId="LiveId" clId="{D54BFB80-B5B2-4999-A27C-D13687BEBE47}" dt="2022-03-20T16:13:39.037" v="92" actId="9405"/>
          <ac:inkMkLst>
            <pc:docMk/>
            <pc:sldMk cId="208669363" sldId="436"/>
            <ac:inkMk id="15" creationId="{3DF9EED4-FED3-43D5-9762-0B939BB8EF65}"/>
          </ac:inkMkLst>
        </pc:inkChg>
      </pc:sldChg>
      <pc:sldChg chg="modSp new mod modNotesTx">
        <pc:chgData name="Salil Batra" userId="4d97008808f91814" providerId="LiveId" clId="{D54BFB80-B5B2-4999-A27C-D13687BEBE47}" dt="2022-03-20T16:14:09" v="113" actId="20577"/>
        <pc:sldMkLst>
          <pc:docMk/>
          <pc:sldMk cId="881419750" sldId="436"/>
        </pc:sldMkLst>
        <pc:spChg chg="mod">
          <ac:chgData name="Salil Batra" userId="4d97008808f91814" providerId="LiveId" clId="{D54BFB80-B5B2-4999-A27C-D13687BEBE47}" dt="2022-03-20T16:13:49.477" v="107" actId="20577"/>
          <ac:spMkLst>
            <pc:docMk/>
            <pc:sldMk cId="881419750" sldId="436"/>
            <ac:spMk id="2" creationId="{0C0DF3FC-7477-4BF1-A74E-074E110312F5}"/>
          </ac:spMkLst>
        </pc:spChg>
        <pc:spChg chg="mod">
          <ac:chgData name="Salil Batra" userId="4d97008808f91814" providerId="LiveId" clId="{D54BFB80-B5B2-4999-A27C-D13687BEBE47}" dt="2022-03-20T16:14:01.666" v="112" actId="20577"/>
          <ac:spMkLst>
            <pc:docMk/>
            <pc:sldMk cId="881419750" sldId="436"/>
            <ac:spMk id="3" creationId="{55507E75-098B-479F-AE90-DDFA3870FA9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06.32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11.443"/>
    </inkml:context>
    <inkml:brush xml:id="br0">
      <inkml:brushProperty name="width" value="0.35" units="cm"/>
      <inkml:brushProperty name="height" value="0.35" units="cm"/>
      <inkml:brushProperty name="color" value="#FFFFFF"/>
    </inkml:brush>
  </inkml:definitions>
  <inkml:trace contextRef="#ctx0" brushRef="#br0">312 597 24575,'1'131'0,"-3"147"0,2-277 0,0 11 0,-1 0 0,0-1 0,-1 1 0,-4 16 0,6-26 0,-1-1 0,1 0 0,0 1 0,-1-1 0,1 0 0,-1 1 0,1-1 0,-1 0 0,0 0 0,0 0 0,1 0 0,-1 0 0,0 0 0,0 0 0,0 0 0,0 0 0,0 0 0,0 0 0,-1 0 0,1-1 0,0 1 0,0 0 0,0-1 0,-1 1 0,1-1 0,0 0 0,-1 1 0,1-1 0,0 0 0,-1 0 0,1 0 0,0 0 0,-1 0 0,1 0 0,-1 0 0,1 0 0,0 0 0,-1-1 0,1 1 0,0-1 0,0 1 0,-1-1 0,1 1 0,0-1 0,0 0 0,0 1 0,0-1 0,-2-2 0,-119-87 0,103 78 0,9 5 0,0 1 0,1-2 0,-14-13 0,20 18 0,0-1 0,0 0 0,0 1 0,1-1 0,0-1 0,0 1 0,0 0 0,0 0 0,0-1 0,1 1 0,0-1 0,-1-8 0,-10-158 0,3 80 0,4-136 0,5 209 0,0 14 0,0 0 0,0 0 0,0-1 0,1 1 0,0 0 0,0 0 0,0 0 0,0 0 0,0 0 0,1 0 0,0 1 0,0-1 0,0 0 0,0 1 0,1 0 0,-1-1 0,1 1 0,0 0 0,0 0 0,0 0 0,0 1 0,0-1 0,1 1 0,-1 0 0,1 0 0,0 0 0,0 0 0,-1 1 0,1-1 0,0 1 0,7-1 0,11-2 0,1 1 0,-1 2 0,0 0 0,41 4 0,-22-1 0,-25-1 0,0 0 0,1 1 0,-1 1 0,-1 0 0,1 1 0,0 1 0,-1 1 0,0 0 0,-1 0 0,16 10 0,112 72 0,-114-74 0,1-1 0,0-1 0,1-2 0,1-1 0,54 9 0,-2 1 0,-44-11 0,0-1 0,64 2 0,81-8 0,-105-2 0,-46-2 0,0-1 0,0-1 0,-1-2 0,51-18 0,-50 15 0,73-25 0,120-57 0,-197 76 0,-20 10 0,1 1 0,-1 0 0,1 1 0,-1 0 0,1 0 0,12-2 0,-20 6 0,0 0 0,0 0 0,0 0 0,0 0 0,-1 0 0,1 0 0,0 0 0,0 1 0,0-1 0,-1 0 0,1 1 0,0 0 0,0-1 0,-1 1 0,1 0 0,2 2 0,-2-1 0,0 0 0,0 0 0,0 0 0,-1 0 0,1 1 0,-1-1 0,0 1 0,1-1 0,-1 1 0,0-1 0,0 1 0,-1-1 0,1 1 0,0 4 0,0 5 0,0 0 0,0 1 0,-1-1 0,-1 1 0,0-1 0,-1 0 0,0 1 0,-1-1 0,-1 0 0,-7 19 0,3-13 0,0-1 0,-1 1 0,-1-2 0,-1 1 0,0-1 0,-16 17 0,21-27 0,-4 5 0,0-1 0,-18 15 0,24-22 0,-1 0 0,0 0 0,1-1 0,-2 0 0,1 1 0,0-1 0,0-1 0,-1 1 0,-10 1 0,-49 1 0,-110-5 0,62-2 0,-402 3 0,477 2 0,-57 10 0,56-6 0,-52 1 0,26-6 0,-127-4 0,191 3 0,-1 0 0,1 0 0,-1 0 0,1 0 0,-1 0 0,1 0 0,0-1 0,-1 1 0,1-1 0,-1 1 0,1-1 0,0 1 0,0-1 0,-1 0 0,1 0 0,0 0 0,0 0 0,0 1 0,0-1 0,0-1 0,-1 0 0,1 1 0,1 0 0,0-1 0,0 1 0,0 0 0,-1 0 0,1-1 0,0 1 0,1 0 0,-1 0 0,0 0 0,0-1 0,0 1 0,1 0 0,-1 0 0,1 0 0,-1 0 0,1-1 0,-1 1 0,2-1 0,5-8 0,0 0 0,1 1 0,0 0 0,9-8 0,-9 10 0,220-196 0,107-64 0,-299 239 0,0 1 0,2 3 0,1 0 0,58-24 0,-84 42 0,1 1 0,1 1 0,-1 0 0,1 0 0,-1 2 0,1 0 0,0 0 0,0 2 0,0 0 0,0 0 0,0 2 0,0 0 0,-1 0 0,1 1 0,-1 1 0,1 1 0,15 6 0,-15-1 0,0-1 0,-1 2 0,0 0 0,0 0 0,-1 1 0,-1 1 0,12 15 0,25 24 0,40 23 0,-72-58 0,-1 0 0,0 1 0,-1 0 0,21 36 0,36 88 0,-53-97 170,-9-21-554,1 1 0,1-2 1,21 33-1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39.92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42.597"/>
    </inkml:context>
    <inkml:brush xml:id="br0">
      <inkml:brushProperty name="width" value="0.35" units="cm"/>
      <inkml:brushProperty name="height" value="0.35" units="cm"/>
      <inkml:brushProperty name="color" value="#FFFFFF"/>
    </inkml:brush>
  </inkml:definitions>
  <inkml:trace contextRef="#ctx0" brushRef="#br0">1758 56 24575,'-23'1'0,"0"1"0,1 1 0,-40 11 0,9-2 0,-528 144 0,-9 2 0,397-131 0,184-26 0,0 1 0,0 0 0,0 1 0,1 0 0,-1 0 0,1 1 0,-1 0 0,1 0 0,0 1 0,1 0 0,-1 0 0,1 1 0,0 0 0,-10 11 0,8-6 0,0 0 0,0 1 0,1 0 0,0 0 0,1 1 0,1 0 0,0 0 0,-6 20 0,11-30 0,0-1 0,0 1 0,1 0 0,-1 0 0,1 0 0,0 0 0,-1-1 0,1 1 0,1 0 0,-1 0 0,0 0 0,1 0 0,-1-1 0,2 4 0,-1-4 0,0-1 0,0 1 0,0-1 0,1 1 0,-1-1 0,0 0 0,1 0 0,-1 0 0,1 0 0,-1 0 0,1 0 0,-1 0 0,1 0 0,0-1 0,-1 1 0,1-1 0,0 1 0,0-1 0,0 1 0,-1-1 0,1 0 0,0 0 0,0 0 0,0 0 0,3-1 0,12 0 0,1-1 0,-1-1 0,1-1 0,26-9 0,69-32 0,-80 31 0,299-136 0,80-35 0,-252 118 0,107-41 0,-242 99 0,177-58 0,-171 59 0,-1 2 0,1 1 0,0 2 0,60 1 0,63 17 0,-87-7 0,71 0 0,-114-9 0,43 1 0,123-16 0,-180 14 0,6-1 0,-1 0 0,1 1 0,0 1 0,0 0 0,18 3 0,-35-2 0,1 0 0,0 0 0,0 0 0,0 0 0,0 0 0,-1 0 0,1 0 0,0 0 0,0 0 0,0 0 0,0 1 0,0-1 0,-1 0 0,1 0 0,0 0 0,0 0 0,0 0 0,0 1 0,0-1 0,0 0 0,0 0 0,0 0 0,0 0 0,0 1 0,-1-1 0,1 0 0,0 0 0,0 0 0,0 1 0,0-1 0,0 0 0,0 0 0,0 0 0,0 0 0,0 1 0,1-1 0,-1 0 0,0 0 0,0 0 0,0 0 0,0 1 0,0-1 0,0 0 0,0 0 0,0 0 0,0 0 0,1 0 0,-1 1 0,0-1 0,0 0 0,0 0 0,0 0 0,0 0 0,1 0 0,-1 0 0,0 0 0,0 0 0,0 1 0,0-1 0,1 0 0,-1 0 0,-16 7 0,-21 7 0,-4 2 0,-63 15 0,-30-4 0,119-24-65,0 1 1,-25 10-1,24-7-1106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19.018"/>
    </inkml:context>
    <inkml:brush xml:id="br0">
      <inkml:brushProperty name="width" value="0.35" units="cm"/>
      <inkml:brushProperty name="height" value="0.35" units="cm"/>
      <inkml:brushProperty name="color" value="#FFFFFF"/>
    </inkml:brush>
  </inkml:definitions>
  <inkml:trace contextRef="#ctx0" brushRef="#br0">3324 132 24575,'-1'2'0,"0"-1"0,1 1 0,-1-1 0,0 1 0,0-1 0,0 1 0,0-1 0,0 1 0,-1-1 0,1 0 0,0 0 0,-1 1 0,1-1 0,-3 1 0,-13 14 0,14-8 0,0-1 0,0 1 0,0-1 0,1 1 0,1 0 0,-1 0 0,1 0 0,0 0 0,1 0 0,0 0 0,0 0 0,1 0 0,0 0 0,0 0 0,1 0 0,0 0 0,0-1 0,1 1 0,0-1 0,1 1 0,-1-1 0,1 0 0,1 0 0,-1-1 0,1 1 0,0-1 0,1 0 0,-1-1 0,1 1 0,11 7 0,-5-6 0,0-2 0,1 1 0,-1-1 0,1-1 0,0 0 0,0-1 0,27 2 0,3-2 0,50-4 0,-42-1 0,-45 3 0,0-1 0,-1-1 0,1 0 0,0 1 0,0-2 0,0 1 0,-1-1 0,1 0 0,0 0 0,7-4 0,-11 4 0,1 0 0,-1 0 0,1 0 0,-1-1 0,1 1 0,-1-1 0,0 1 0,0-1 0,-1 0 0,1 0 0,0 0 0,-1 0 0,0 0 0,0 0 0,0-1 0,0 1 0,0 0 0,-1 0 0,1-7 0,1-8 0,0 0 0,-2 0 0,0 0 0,-5-34 0,4 48 0,1 0 0,-1 0 0,-1 0 0,1 0 0,0 0 0,-1 0 0,0 0 0,0 0 0,0 1 0,-1-1 0,1 1 0,-1-1 0,1 1 0,-1 0 0,0 0 0,-1 1 0,1-1 0,0 0 0,-1 1 0,1 0 0,-1 0 0,0 0 0,0 0 0,0 1 0,0-1 0,-6 0 0,-2 0 0,-1 0 0,0 2 0,0-1 0,1 2 0,-1 0 0,0 0 0,1 1 0,-1 1 0,1 0 0,0 0 0,0 1 0,0 1 0,0 0 0,1 1 0,0 0 0,0 1 0,-16 12 0,-11 12 0,0 2 0,3 2 0,-35 43 0,60-68 0,-81 70 0,72-60 0,-1-1 0,0-1 0,-2 0 0,0-2 0,-1-1 0,0-1 0,-2 0 0,1-2 0,-35 12 0,51-21 0,-28 11 0,-1-1 0,0-1 0,-1-3 0,-69 10 0,38-15 0,1-2 0,-1-4 0,1-3 0,0-2 0,0-4 0,-74-21 0,60 11 0,35 10 0,-47-19 0,72 23 0,-1 1 0,-28-4 0,1 0 0,13 3 0,0 3 0,-1 1 0,1 2 0,-39 3 0,43 0 0,-1-1 0,1-2 0,0-1 0,0-2 0,-57-13 0,59 8 0,-1 2 0,0 1 0,-60-3 0,-100 10 0,74 2 0,67-1 0,-51 9 0,51-4 0,-54 0 0,-232-8 0,331 1 0,1 0 0,-1 0 0,0-1 0,0 0 0,0 0 0,1 0 0,-1-1 0,1 1 0,-1-1 0,-7-5 0,10 6 0,0-2 0,1 1 0,-1 0 0,1 0 0,0-1 0,0 1 0,0-1 0,0 1 0,0-1 0,0 0 0,1 0 0,-1 0 0,1 0 0,0 0 0,0 0 0,0-1 0,1 1 0,-1 0 0,0-7 0,-2-38 0,3 0 0,6-65 0,-5 108 0,0 1 0,1-1 0,0 0 0,-1 1 0,1-1 0,1 1 0,-1 0 0,1-1 0,0 1 0,-1 0 0,2 1 0,-1-1 0,0 1 0,1-1 0,0 1 0,0 0 0,0 0 0,0 0 0,0 1 0,0 0 0,6-3 0,8-3 0,0 1 0,1 1 0,-1 0 0,21-3 0,6 3 0,-1 1 0,78 3 0,-5 1 0,346-9 0,520 26 0,-838-16 0,-108-2 0,70-13 0,-45 5 0,0 0 0,-25 3 0,72-3 0,-73 10 0,14 1 0,0-3 0,74-11 0,40-14 0,18 2 0,-167 21 0,0 1 0,0 1 0,1 0 0,-1 2 0,19 0 0,-29 0 0,0 1 0,0 0 0,0 0 0,0 0 0,0 0 0,-1 1 0,1-1 0,0 1 0,-1 1 0,1-1 0,-1 1 0,0-1 0,0 1 0,0 0 0,0 1 0,-1-1 0,1 1 0,-1-1 0,6 9 0,14 37 0,-20-41 0,0 1 0,1-1 0,0 1 0,0-1 0,1-1 0,10 13 0,56 63 0,-43-49 0,39 38 0,-56-61 0,-1 1 0,0 0 0,-1 1 0,-1 0 0,0 1 0,-1 0 0,0 0 0,-1 0 0,-1 1 0,0 0 0,-1 0 0,0 0 0,1 20 0,-5-33 0,0 1 0,0 0 0,-1 0 0,1 0 0,-1-1 0,1 1 0,-1 0 0,0 0 0,0-1 0,0 1 0,-1-1 0,1 1 0,-1-1 0,1 1 0,-1-1 0,0 0 0,0 0 0,1 0 0,-2 0 0,1 0 0,0 0 0,0-1 0,-1 1 0,1-1 0,-1 1 0,1-1 0,-1 0 0,1 0 0,-1 0 0,-5 1 0,-8 2 0,0-1 0,-1 0 0,-31 1 0,47-4 0,-98-1 0,-118-14 0,80 3 0,79 5 0,0-2 0,0-2 0,-93-32 0,141 40 0,0-1 0,1 0 0,-1 0 0,1-1 0,0 0 0,1-1 0,-1 0 0,1 0 0,0-1 0,0 0 0,1 0 0,0-1 0,-7-10 0,6 9 0,-1 1 0,0 0 0,0 0 0,-1 1 0,1 0 0,-2 0 0,1 1 0,-1 1 0,0 0 0,0 0 0,0 1 0,0 0 0,-1 1 0,-21-3 0,-14 0 0,0 3 0,-66 2 0,81 1 0,-18 3 0,-54 10 0,53-6 0,-29 8 0,-118 37 0,78-13 0,-23 8 0,110-36 0,0 1 0,1 2 0,0 0 0,1 3 0,-42 28 0,52-34 0,0 0 0,0-2 0,-1-1 0,-1-1 0,1 0 0,-24 2 0,23-4 0,-175 32 0,181-34-195,0 1 0,0 1 0,0 1 0,1 0 0,-1 1 0,-27 18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25.913"/>
    </inkml:context>
    <inkml:brush xml:id="br0">
      <inkml:brushProperty name="width" value="0.35" units="cm"/>
      <inkml:brushProperty name="height" value="0.35" units="cm"/>
      <inkml:brushProperty name="color" value="#FFFFFF"/>
    </inkml:brush>
  </inkml:definitions>
  <inkml:trace contextRef="#ctx0" brushRef="#br0">2 755 24575,'10'-29'0,"0"3"0,-4-20 0,-3 1 0,-4-86 0,-1 46 0,1 64 0,-1 1 0,-8-34 0,5 33 0,1-1 0,0-24 0,3 40 0,1-1 0,0 1 0,0 0 0,1 0 0,0-1 0,0 1 0,0 0 0,1 0 0,0 0 0,4-9 0,-4 11 0,1 1 0,0 0 0,-1 0 0,1 0 0,1 0 0,-1 0 0,0 0 0,1 1 0,-1 0 0,1 0 0,0 0 0,0 0 0,-1 0 0,1 1 0,0-1 0,8 0 0,102-22 0,226-16 0,-271 34 0,851-13 0,-608 21 0,760-2 0,-1063 0 0,0 0 0,0 1 0,1 0 0,-1 1 0,0 0 0,0 0 0,-1 1 0,1 0 0,11 6 0,-16-7 0,-1 0 0,1 0 0,0 1 0,-1 0 0,1 0 0,-1 0 0,0 0 0,0 0 0,0 1 0,-1-1 0,1 1 0,-1 0 0,0 0 0,0 0 0,0 0 0,0 0 0,-1 0 0,0 0 0,0 1 0,1 8 0,1 27 0,-2 1 0,-6 60 0,1-81 0,-1 0 0,-1-1 0,-1 1 0,-17 35 0,16-37 0,3-7 0,0 0 0,-1-1 0,0 1 0,-11 13 0,14-20 0,0-1 0,0 0 0,-1 1 0,0-1 0,0-1 0,1 1 0,-2-1 0,1 1 0,0-1 0,0 0 0,-1-1 0,1 1 0,-1-1 0,-6 2 0,-66 9 0,1-4 0,-1-2 0,-1-4 0,1-4 0,-87-12 0,25 2 0,-20-3 0,24-2 0,-48-7 0,-15-21 0,-15-3 0,34 6 0,9 3 0,112 23 0,0 3 0,-1 2 0,0 3 0,-66 0 0,49 8 0,-75 3 0,146-2 0,0-1 0,1 1 0,-1 0 0,1 0 0,-1 0 0,1 0 0,0 1 0,0 0 0,-1 0 0,1 0 0,0 0 0,1 1 0,-1-1 0,0 1 0,1 0 0,-1 0 0,1 0 0,0 1 0,0-1 0,0 1 0,1 0 0,-1 0 0,1 0 0,0 0 0,0 0 0,0 0 0,1 1 0,0-1 0,-1 1 0,1-1 0,1 1 0,-1-1 0,1 1 0,0-1 0,0 1 0,0-1 0,0 1 0,1 0 0,0-1 0,0 1 0,0-1 0,1 0 0,-1 1 0,1-1 0,0 0 0,0 0 0,0 0 0,1 0 0,0 0 0,-1-1 0,1 1 0,1-1 0,-1 0 0,0 0 0,7 5 0,1 0 0,-1-1 0,1-1 0,1 1 0,-1-2 0,1 0 0,0 0 0,19 4 0,91 13 0,-62-13 0,13-1 0,0-4 0,100-5 0,-51-1 0,91-7 0,-177 4 0,-1-1 0,1-2 0,63-22 0,-72 21 0,1 1 0,30-4 0,-11 3 0,-23 5 0,1 1 0,39 0 0,-42 4 0,-1-2 0,0-1 0,0-1 0,24-5 0,135-35 0,-65 17 0,283-64 0,-372 86 0,-1 0 0,1 2 0,0 0 0,0 2 0,38 5 0,-61-5 0,-1 0 0,1 1 0,-1 0 0,1-1 0,0 1 0,-1 0 0,0 1 0,1-1 0,-1 0 0,0 1 0,1-1 0,-1 1 0,0-1 0,0 1 0,0 0 0,0 0 0,-1 0 0,1 0 0,0 1 0,-1-1 0,0 0 0,1 1 0,-1-1 0,0 0 0,0 1 0,0 0 0,-1-1 0,1 1 0,0 4 0,1 9 0,-1 0 0,-1-1 0,0 1 0,-3 17 0,2-5 0,1 8 0,0-23 0,0-1 0,0 1 0,-1 0 0,-5 23 0,5-33 0,0 1 0,0-1 0,-1 0 0,1 0 0,-1 0 0,1-1 0,-1 1 0,0 0 0,0-1 0,0 1 0,0-1 0,-1 1 0,1-1 0,-1 0 0,1 0 0,-1 0 0,0-1 0,0 1 0,0-1 0,0 1 0,0-1 0,0 0 0,-6 1 0,-26 4 0,1-2 0,-2-2 0,1-1 0,-39-4 0,5 0 0,-117 1 0,-636 5 0,713 4 0,0 4 0,-123 29 0,188-32 0,-1-3 0,1-1 0,-81-5 0,-33 2 0,80 12 0,57-9 0,0 0 0,-25 1 0,-82-6-1365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9/27/2023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0748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47</a:t>
            </a:fld>
            <a:endParaRPr lang="en-IN" altLang="en-US"/>
          </a:p>
        </p:txBody>
      </p:sp>
    </p:spTree>
    <p:extLst>
      <p:ext uri="{BB962C8B-B14F-4D97-AF65-F5344CB8AC3E}">
        <p14:creationId xmlns:p14="http://schemas.microsoft.com/office/powerpoint/2010/main" val="414632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48</a:t>
            </a:fld>
            <a:endParaRPr lang="en-IN" altLang="en-US"/>
          </a:p>
        </p:txBody>
      </p:sp>
    </p:spTree>
    <p:extLst>
      <p:ext uri="{BB962C8B-B14F-4D97-AF65-F5344CB8AC3E}">
        <p14:creationId xmlns:p14="http://schemas.microsoft.com/office/powerpoint/2010/main" val="3462472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14</a:t>
            </a:fld>
            <a:endParaRPr lang="en-IN" altLang="en-US"/>
          </a:p>
        </p:txBody>
      </p:sp>
    </p:spTree>
    <p:extLst>
      <p:ext uri="{BB962C8B-B14F-4D97-AF65-F5344CB8AC3E}">
        <p14:creationId xmlns:p14="http://schemas.microsoft.com/office/powerpoint/2010/main" val="89119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15</a:t>
            </a:fld>
            <a:endParaRPr lang="en-IN" altLang="en-US"/>
          </a:p>
        </p:txBody>
      </p:sp>
    </p:spTree>
    <p:extLst>
      <p:ext uri="{BB962C8B-B14F-4D97-AF65-F5344CB8AC3E}">
        <p14:creationId xmlns:p14="http://schemas.microsoft.com/office/powerpoint/2010/main" val="265957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16</a:t>
            </a:fld>
            <a:endParaRPr lang="en-IN" altLang="en-US"/>
          </a:p>
        </p:txBody>
      </p:sp>
    </p:spTree>
    <p:extLst>
      <p:ext uri="{BB962C8B-B14F-4D97-AF65-F5344CB8AC3E}">
        <p14:creationId xmlns:p14="http://schemas.microsoft.com/office/powerpoint/2010/main" val="1434321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17</a:t>
            </a:fld>
            <a:endParaRPr lang="en-IN" altLang="en-US"/>
          </a:p>
        </p:txBody>
      </p:sp>
    </p:spTree>
    <p:extLst>
      <p:ext uri="{BB962C8B-B14F-4D97-AF65-F5344CB8AC3E}">
        <p14:creationId xmlns:p14="http://schemas.microsoft.com/office/powerpoint/2010/main" val="131798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52BD4205-9990-41F3-92A2-153F4BC6C2E9}" type="slidenum">
              <a:rPr lang="en-US" altLang="en-US"/>
              <a:pPr/>
              <a:t>31</a:t>
            </a:fld>
            <a:endParaRPr lang="en-US" alt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1121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922713" y="8686800"/>
            <a:ext cx="2900362" cy="423863"/>
          </a:xfrm>
          <a:prstGeom prst="rect">
            <a:avLst/>
          </a:prstGeom>
          <a:noFill/>
          <a:ln w="12700">
            <a:noFill/>
            <a:miter lim="800000"/>
            <a:headEnd type="none" w="sm" len="sm"/>
            <a:tailEnd type="none" w="sm" len="sm"/>
          </a:ln>
        </p:spPr>
        <p:txBody>
          <a:bodyPr anchor="b"/>
          <a:lstStyle/>
          <a:p>
            <a:pPr algn="r" eaLnBrk="1" hangingPunct="1"/>
            <a:fld id="{067BA294-6455-434A-89ED-5B5849EE9A36}" type="slidenum">
              <a:rPr lang="en-US" altLang="en-US" sz="1200"/>
              <a:pPr algn="r" eaLnBrk="1" hangingPunct="1"/>
              <a:t>36</a:t>
            </a:fld>
            <a:endParaRPr lang="en-US" altLang="en-US" sz="12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1427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44</a:t>
            </a:fld>
            <a:endParaRPr lang="en-IN" altLang="en-US"/>
          </a:p>
        </p:txBody>
      </p:sp>
    </p:spTree>
    <p:extLst>
      <p:ext uri="{BB962C8B-B14F-4D97-AF65-F5344CB8AC3E}">
        <p14:creationId xmlns:p14="http://schemas.microsoft.com/office/powerpoint/2010/main" val="233694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46</a:t>
            </a:fld>
            <a:endParaRPr lang="en-IN" altLang="en-US"/>
          </a:p>
        </p:txBody>
      </p:sp>
    </p:spTree>
    <p:extLst>
      <p:ext uri="{BB962C8B-B14F-4D97-AF65-F5344CB8AC3E}">
        <p14:creationId xmlns:p14="http://schemas.microsoft.com/office/powerpoint/2010/main" val="109310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rgbClr val="FF0000"/>
                </a:solidFill>
              </a:rPr>
              <a:t>INHERITANCE</a:t>
            </a:r>
          </a:p>
        </p:txBody>
      </p:sp>
      <p:sp>
        <p:nvSpPr>
          <p:cNvPr id="3075" name="Subtitle 2"/>
          <p:cNvSpPr>
            <a:spLocks noGrp="1"/>
          </p:cNvSpPr>
          <p:nvPr>
            <p:ph type="subTitle" idx="1"/>
          </p:nvPr>
        </p:nvSpPr>
        <p:spPr>
          <a:xfrm>
            <a:off x="1371600" y="3886200"/>
            <a:ext cx="6400800" cy="1752600"/>
          </a:xfrm>
        </p:spPr>
        <p:txBody>
          <a:bodyPr/>
          <a:lstStyle/>
          <a:p>
            <a:endParaRPr lang="en-US" altLang="en-US" b="1" dirty="0"/>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Protected mode</a:t>
            </a:r>
          </a:p>
        </p:txBody>
      </p:sp>
      <p:pic>
        <p:nvPicPr>
          <p:cNvPr id="4" name="Content Placeholder 3" descr="protected_mode.jpg"/>
          <p:cNvPicPr>
            <a:picLocks noGrp="1" noChangeAspect="1"/>
          </p:cNvPicPr>
          <p:nvPr>
            <p:ph idx="1"/>
          </p:nvPr>
        </p:nvPicPr>
        <p:blipFill>
          <a:blip r:embed="rId2" cstate="print"/>
          <a:stretch>
            <a:fillRect/>
          </a:stretch>
        </p:blipFill>
        <p:spPr>
          <a:xfrm>
            <a:off x="457200" y="1571612"/>
            <a:ext cx="8105775" cy="4214841"/>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xmlns="" id="{40A42495-D842-4E21-814D-4B438E127F6C}"/>
                  </a:ext>
                </a:extLst>
              </p14:cNvPr>
              <p14:cNvContentPartPr/>
              <p14:nvPr/>
            </p14:nvContentPartPr>
            <p14:xfrm>
              <a:off x="613462" y="5345633"/>
              <a:ext cx="1357920" cy="291960"/>
            </p14:xfrm>
          </p:contentPart>
        </mc:Choice>
        <mc:Fallback xmlns="">
          <p:pic>
            <p:nvPicPr>
              <p:cNvPr id="3" name="Ink 2">
                <a:extLst>
                  <a:ext uri="{FF2B5EF4-FFF2-40B4-BE49-F238E27FC236}">
                    <a16:creationId xmlns:a16="http://schemas.microsoft.com/office/drawing/2014/main" id="{40A42495-D842-4E21-814D-4B438E127F6C}"/>
                  </a:ext>
                </a:extLst>
              </p:cNvPr>
              <p:cNvPicPr/>
              <p:nvPr/>
            </p:nvPicPr>
            <p:blipFill>
              <a:blip r:embed="rId4"/>
              <a:stretch>
                <a:fillRect/>
              </a:stretch>
            </p:blipFill>
            <p:spPr>
              <a:xfrm>
                <a:off x="550822" y="5282993"/>
                <a:ext cx="1483560" cy="417600"/>
              </a:xfrm>
              <a:prstGeom prst="rect">
                <a:avLst/>
              </a:prstGeom>
            </p:spPr>
          </p:pic>
        </mc:Fallback>
      </mc:AlternateContent>
    </p:spTree>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mode</a:t>
            </a:r>
          </a:p>
        </p:txBody>
      </p:sp>
      <p:pic>
        <p:nvPicPr>
          <p:cNvPr id="6" name="Content Placeholder 5" descr="public_modeee.jpg"/>
          <p:cNvPicPr>
            <a:picLocks noGrp="1" noChangeAspect="1"/>
          </p:cNvPicPr>
          <p:nvPr>
            <p:ph idx="1"/>
          </p:nvPr>
        </p:nvPicPr>
        <p:blipFill>
          <a:blip r:embed="rId2" cstate="print"/>
          <a:stretch>
            <a:fillRect/>
          </a:stretch>
        </p:blipFill>
        <p:spPr>
          <a:xfrm>
            <a:off x="457200" y="1428736"/>
            <a:ext cx="8105775" cy="4071965"/>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xmlns="" id="{E5F37840-6C25-4878-BF80-476FF51FEE2C}"/>
                  </a:ext>
                </a:extLst>
              </p14:cNvPr>
              <p14:cNvContentPartPr/>
              <p14:nvPr/>
            </p14:nvContentPartPr>
            <p14:xfrm>
              <a:off x="1370542" y="5083913"/>
              <a:ext cx="1103760" cy="271800"/>
            </p14:xfrm>
          </p:contentPart>
        </mc:Choice>
        <mc:Fallback xmlns="">
          <p:pic>
            <p:nvPicPr>
              <p:cNvPr id="3" name="Ink 2">
                <a:extLst>
                  <a:ext uri="{FF2B5EF4-FFF2-40B4-BE49-F238E27FC236}">
                    <a16:creationId xmlns:a16="http://schemas.microsoft.com/office/drawing/2014/main" id="{E5F37840-6C25-4878-BF80-476FF51FEE2C}"/>
                  </a:ext>
                </a:extLst>
              </p:cNvPr>
              <p:cNvPicPr/>
              <p:nvPr/>
            </p:nvPicPr>
            <p:blipFill>
              <a:blip r:embed="rId4"/>
              <a:stretch>
                <a:fillRect/>
              </a:stretch>
            </p:blipFill>
            <p:spPr>
              <a:xfrm>
                <a:off x="1307902" y="5021273"/>
                <a:ext cx="1229400" cy="397440"/>
              </a:xfrm>
              <a:prstGeom prst="rect">
                <a:avLst/>
              </a:prstGeom>
            </p:spPr>
          </p:pic>
        </mc:Fallback>
      </mc:AlternateContent>
    </p:spTree>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of modes</a:t>
            </a:r>
          </a:p>
        </p:txBody>
      </p:sp>
      <p:pic>
        <p:nvPicPr>
          <p:cNvPr id="4" name="Content Placeholder 3" descr="4_0.png"/>
          <p:cNvPicPr>
            <a:picLocks noGrp="1" noChangeAspect="1"/>
          </p:cNvPicPr>
          <p:nvPr>
            <p:ph idx="1"/>
          </p:nvPr>
        </p:nvPicPr>
        <p:blipFill>
          <a:blip r:embed="rId2"/>
          <a:stretch>
            <a:fillRect/>
          </a:stretch>
        </p:blipFill>
        <p:spPr>
          <a:xfrm>
            <a:off x="832679" y="1604963"/>
            <a:ext cx="7354816" cy="4403725"/>
          </a:xfrm>
        </p:spPr>
      </p:pic>
    </p:spTree>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5800" y="381000"/>
            <a:ext cx="7772400" cy="990600"/>
          </a:xfrm>
        </p:spPr>
        <p:txBody>
          <a:bodyPr/>
          <a:lstStyle/>
          <a:p>
            <a:pPr eaLnBrk="1" hangingPunct="1"/>
            <a:r>
              <a:rPr lang="en-US" altLang="en-US" dirty="0"/>
              <a:t>Summary of modes</a:t>
            </a:r>
          </a:p>
        </p:txBody>
      </p:sp>
      <p:sp>
        <p:nvSpPr>
          <p:cNvPr id="19459" name="Rectangle 3"/>
          <p:cNvSpPr>
            <a:spLocks noGrp="1" noChangeArrowheads="1"/>
          </p:cNvSpPr>
          <p:nvPr>
            <p:ph idx="1"/>
          </p:nvPr>
        </p:nvSpPr>
        <p:spPr>
          <a:xfrm>
            <a:off x="457200" y="4114800"/>
            <a:ext cx="8001000" cy="2514600"/>
          </a:xfrm>
        </p:spPr>
        <p:txBody>
          <a:bodyPr/>
          <a:lstStyle/>
          <a:p>
            <a:pPr eaLnBrk="1" hangingPunct="1"/>
            <a:r>
              <a:rPr lang="en-US" altLang="en-US" sz="2400">
                <a:solidFill>
                  <a:schemeClr val="accent2"/>
                </a:solidFill>
              </a:rPr>
              <a:t>The type of inheritance defines the  access level for the members of derived class</a:t>
            </a:r>
            <a:r>
              <a:rPr lang="en-US" altLang="en-US" sz="2400" b="1">
                <a:solidFill>
                  <a:schemeClr val="accent2"/>
                </a:solidFill>
                <a:latin typeface="Arial Unicode MS" pitchFamily="34" charset="-128"/>
              </a:rPr>
              <a:t> </a:t>
            </a:r>
            <a:r>
              <a:rPr lang="en-US" altLang="en-US" sz="2400">
                <a:solidFill>
                  <a:schemeClr val="accent2"/>
                </a:solidFill>
              </a:rPr>
              <a:t>that are inherited from the base class</a:t>
            </a:r>
          </a:p>
        </p:txBody>
      </p:sp>
      <p:graphicFrame>
        <p:nvGraphicFramePr>
          <p:cNvPr id="146473" name="Group 41"/>
          <p:cNvGraphicFramePr>
            <a:graphicFrameLocks noGrp="1"/>
          </p:cNvGraphicFramePr>
          <p:nvPr/>
        </p:nvGraphicFramePr>
        <p:xfrm>
          <a:off x="1447800" y="1981200"/>
          <a:ext cx="6096000" cy="1831976"/>
        </p:xfrm>
        <a:graphic>
          <a:graphicData uri="http://schemas.openxmlformats.org/drawingml/2006/table">
            <a:tbl>
              <a:tblPr/>
              <a:tblGrid>
                <a:gridCol w="13716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19487" name="Text Box 42"/>
          <p:cNvSpPr txBox="1">
            <a:spLocks noChangeArrowheads="1"/>
          </p:cNvSpPr>
          <p:nvPr/>
        </p:nvSpPr>
        <p:spPr bwMode="auto">
          <a:xfrm>
            <a:off x="3892550" y="1447800"/>
            <a:ext cx="3230372" cy="369332"/>
          </a:xfrm>
          <a:prstGeom prst="rect">
            <a:avLst/>
          </a:prstGeom>
          <a:noFill/>
          <a:ln w="9525">
            <a:noFill/>
            <a:miter lim="800000"/>
            <a:headEnd/>
            <a:tailEnd/>
          </a:ln>
        </p:spPr>
        <p:txBody>
          <a:bodyPr wrap="none">
            <a:spAutoFit/>
          </a:bodyPr>
          <a:lstStyle/>
          <a:p>
            <a:pPr eaLnBrk="1" hangingPunct="1"/>
            <a:r>
              <a:rPr lang="en-US" altLang="en-US" dirty="0">
                <a:latin typeface="Candara" pitchFamily="34" charset="0"/>
              </a:rPr>
              <a:t>Derivation Mode of Inheritance</a:t>
            </a:r>
          </a:p>
        </p:txBody>
      </p:sp>
      <p:sp>
        <p:nvSpPr>
          <p:cNvPr id="19488" name="Text Box 43"/>
          <p:cNvSpPr txBox="1">
            <a:spLocks noChangeArrowheads="1"/>
          </p:cNvSpPr>
          <p:nvPr/>
        </p:nvSpPr>
        <p:spPr bwMode="auto">
          <a:xfrm>
            <a:off x="685800" y="2286000"/>
            <a:ext cx="733425" cy="1558925"/>
          </a:xfrm>
          <a:prstGeom prst="rect">
            <a:avLst/>
          </a:prstGeom>
          <a:noFill/>
          <a:ln w="9525">
            <a:noFill/>
            <a:miter lim="800000"/>
            <a:headEnd/>
            <a:tailEnd/>
          </a:ln>
        </p:spPr>
        <p:txBody>
          <a:bodyPr vert="eaVert" wrap="none">
            <a:spAutoFit/>
          </a:bodyPr>
          <a:lstStyle/>
          <a:p>
            <a:pPr eaLnBrk="1" hangingPunct="1"/>
            <a:r>
              <a:rPr lang="en-US" altLang="en-US" b="1">
                <a:latin typeface="Candara" pitchFamily="34" charset="0"/>
              </a:rPr>
              <a:t>Access Control</a:t>
            </a:r>
          </a:p>
          <a:p>
            <a:pPr eaLnBrk="1" hangingPunct="1"/>
            <a:r>
              <a:rPr lang="en-US" altLang="en-US" b="1">
                <a:latin typeface="Candara" pitchFamily="34" charset="0"/>
              </a:rPr>
              <a:t>for Members</a:t>
            </a:r>
          </a:p>
        </p:txBody>
      </p:sp>
    </p:spTree>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25614-486E-48A9-B332-B67053AF532B}"/>
              </a:ext>
            </a:extLst>
          </p:cNvPr>
          <p:cNvSpPr>
            <a:spLocks noGrp="1"/>
          </p:cNvSpPr>
          <p:nvPr>
            <p:ph type="title"/>
          </p:nvPr>
        </p:nvSpPr>
        <p:spPr/>
        <p:txBody>
          <a:bodyPr/>
          <a:lstStyle/>
          <a:p>
            <a:r>
              <a:rPr lang="en-IN" dirty="0"/>
              <a:t>Q1</a:t>
            </a:r>
          </a:p>
        </p:txBody>
      </p:sp>
      <p:pic>
        <p:nvPicPr>
          <p:cNvPr id="5" name="Content Placeholder 4">
            <a:extLst>
              <a:ext uri="{FF2B5EF4-FFF2-40B4-BE49-F238E27FC236}">
                <a16:creationId xmlns:a16="http://schemas.microsoft.com/office/drawing/2014/main" xmlns="" id="{62A09AE8-E581-4401-AA82-9B3A91537294}"/>
              </a:ext>
            </a:extLst>
          </p:cNvPr>
          <p:cNvPicPr>
            <a:picLocks noGrp="1" noChangeAspect="1"/>
          </p:cNvPicPr>
          <p:nvPr>
            <p:ph idx="1"/>
          </p:nvPr>
        </p:nvPicPr>
        <p:blipFill>
          <a:blip r:embed="rId3"/>
          <a:stretch>
            <a:fillRect/>
          </a:stretch>
        </p:blipFill>
        <p:spPr>
          <a:xfrm>
            <a:off x="179512" y="1484785"/>
            <a:ext cx="8383463" cy="2808312"/>
          </a:xfrm>
        </p:spPr>
      </p:pic>
    </p:spTree>
    <p:extLst>
      <p:ext uri="{BB962C8B-B14F-4D97-AF65-F5344CB8AC3E}">
        <p14:creationId xmlns:p14="http://schemas.microsoft.com/office/powerpoint/2010/main" val="3190022948"/>
      </p:ext>
    </p:extLst>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9ED5E-DAF6-4B5D-B025-3F57EA474891}"/>
              </a:ext>
            </a:extLst>
          </p:cNvPr>
          <p:cNvSpPr>
            <a:spLocks noGrp="1"/>
          </p:cNvSpPr>
          <p:nvPr>
            <p:ph type="title"/>
          </p:nvPr>
        </p:nvSpPr>
        <p:spPr/>
        <p:txBody>
          <a:bodyPr/>
          <a:lstStyle/>
          <a:p>
            <a:r>
              <a:rPr lang="en-IN" dirty="0"/>
              <a:t>Q2</a:t>
            </a:r>
          </a:p>
        </p:txBody>
      </p:sp>
      <p:sp>
        <p:nvSpPr>
          <p:cNvPr id="7" name="Content Placeholder 6">
            <a:extLst>
              <a:ext uri="{FF2B5EF4-FFF2-40B4-BE49-F238E27FC236}">
                <a16:creationId xmlns:a16="http://schemas.microsoft.com/office/drawing/2014/main" xmlns="" id="{6C6F3F12-B396-4653-A104-EB5561F64CE6}"/>
              </a:ext>
            </a:extLst>
          </p:cNvPr>
          <p:cNvSpPr>
            <a:spLocks noGrp="1"/>
          </p:cNvSpPr>
          <p:nvPr>
            <p:ph idx="1"/>
          </p:nvPr>
        </p:nvSpPr>
        <p:spPr/>
        <p:txBody>
          <a:bodyPr/>
          <a:lstStyle/>
          <a:p>
            <a:pPr marL="0" indent="0" algn="l">
              <a:buNone/>
            </a:pPr>
            <a:r>
              <a:rPr lang="en-US" sz="2400" b="0" i="0" dirty="0">
                <a:solidFill>
                  <a:srgbClr val="333333"/>
                </a:solidFill>
                <a:effectLst/>
              </a:rPr>
              <a:t>When the inheritance is private, the private methods in base class are __________ in the derived class (in C++).</a:t>
            </a:r>
            <a:br>
              <a:rPr lang="en-US" sz="2400" b="0" i="0" dirty="0">
                <a:solidFill>
                  <a:srgbClr val="333333"/>
                </a:solidFill>
                <a:effectLst/>
              </a:rPr>
            </a:br>
            <a:endParaRPr lang="en-US" sz="2400" b="0" i="0" dirty="0">
              <a:solidFill>
                <a:srgbClr val="333333"/>
              </a:solidFill>
              <a:effectLst/>
            </a:endParaRPr>
          </a:p>
          <a:p>
            <a:pPr marL="0" indent="0" algn="l">
              <a:buNone/>
            </a:pPr>
            <a:r>
              <a:rPr lang="en-US" sz="2400" b="0" i="0" dirty="0">
                <a:solidFill>
                  <a:srgbClr val="333333"/>
                </a:solidFill>
                <a:effectLst/>
              </a:rPr>
              <a:t>A. Inaccessible</a:t>
            </a:r>
            <a:br>
              <a:rPr lang="en-US" sz="2400" b="0" i="0" dirty="0">
                <a:solidFill>
                  <a:srgbClr val="333333"/>
                </a:solidFill>
                <a:effectLst/>
              </a:rPr>
            </a:br>
            <a:r>
              <a:rPr lang="en-US" sz="2400" b="0" i="0" dirty="0">
                <a:solidFill>
                  <a:srgbClr val="333333"/>
                </a:solidFill>
                <a:effectLst/>
              </a:rPr>
              <a:t>B. Accessible</a:t>
            </a:r>
            <a:br>
              <a:rPr lang="en-US" sz="2400" b="0" i="0" dirty="0">
                <a:solidFill>
                  <a:srgbClr val="333333"/>
                </a:solidFill>
                <a:effectLst/>
              </a:rPr>
            </a:br>
            <a:r>
              <a:rPr lang="en-US" sz="2400" b="0" i="0" dirty="0">
                <a:solidFill>
                  <a:srgbClr val="333333"/>
                </a:solidFill>
                <a:effectLst/>
              </a:rPr>
              <a:t>C. Protected</a:t>
            </a:r>
            <a:br>
              <a:rPr lang="en-US" sz="2400" b="0" i="0" dirty="0">
                <a:solidFill>
                  <a:srgbClr val="333333"/>
                </a:solidFill>
                <a:effectLst/>
              </a:rPr>
            </a:br>
            <a:r>
              <a:rPr lang="en-US" sz="2400" b="0" i="0" dirty="0">
                <a:solidFill>
                  <a:srgbClr val="333333"/>
                </a:solidFill>
                <a:effectLst/>
              </a:rPr>
              <a:t>D. Public</a:t>
            </a:r>
          </a:p>
          <a:p>
            <a:pPr marL="0" indent="0">
              <a:buNone/>
            </a:pPr>
            <a:endParaRPr lang="en-IN" dirty="0"/>
          </a:p>
        </p:txBody>
      </p:sp>
    </p:spTree>
    <p:extLst>
      <p:ext uri="{BB962C8B-B14F-4D97-AF65-F5344CB8AC3E}">
        <p14:creationId xmlns:p14="http://schemas.microsoft.com/office/powerpoint/2010/main" val="972098708"/>
      </p:ext>
    </p:extLst>
  </p:cSld>
  <p:clrMapOvr>
    <a:masterClrMapping/>
  </p:clrMapOvr>
  <p:transition advClick="0" advTm="214725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69622-B9F1-4A55-BDAF-ACE5A891FD67}"/>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xmlns="" id="{098336EC-95A3-4700-9A93-27A440C6F561}"/>
              </a:ext>
            </a:extLst>
          </p:cNvPr>
          <p:cNvSpPr>
            <a:spLocks noGrp="1"/>
          </p:cNvSpPr>
          <p:nvPr>
            <p:ph idx="1"/>
          </p:nvPr>
        </p:nvSpPr>
        <p:spPr/>
        <p:txBody>
          <a:bodyPr/>
          <a:lstStyle/>
          <a:p>
            <a:pPr marL="0" indent="0">
              <a:buNone/>
            </a:pPr>
            <a:r>
              <a:rPr lang="en-US" sz="2000" b="0" i="0" dirty="0">
                <a:solidFill>
                  <a:srgbClr val="000000"/>
                </a:solidFill>
                <a:effectLst/>
                <a:latin typeface="Merriweather" panose="020B0604020202020204" pitchFamily="2" charset="0"/>
              </a:rPr>
              <a:t>When a protected member is inherited in public mode, it becomes ……….. in the derived class too and therefore is accessible by member functions of the derived class.</a:t>
            </a:r>
            <a:r>
              <a:rPr lang="en-US" sz="2000" dirty="0"/>
              <a:t/>
            </a:r>
            <a:br>
              <a:rPr lang="en-US" sz="2000" dirty="0"/>
            </a:br>
            <a:r>
              <a:rPr lang="en-US" sz="2000" b="0" i="0" dirty="0">
                <a:solidFill>
                  <a:srgbClr val="000000"/>
                </a:solidFill>
                <a:effectLst/>
                <a:latin typeface="Merriweather" panose="020B0604020202020204" pitchFamily="2" charset="0"/>
              </a:rPr>
              <a:t>A) protected</a:t>
            </a:r>
            <a:r>
              <a:rPr lang="en-US" sz="2000" dirty="0"/>
              <a:t/>
            </a:r>
            <a:br>
              <a:rPr lang="en-US" sz="2000" dirty="0"/>
            </a:br>
            <a:r>
              <a:rPr lang="en-US" sz="2000" b="0" i="0" dirty="0">
                <a:solidFill>
                  <a:srgbClr val="000000"/>
                </a:solidFill>
                <a:effectLst/>
                <a:latin typeface="Merriweather" panose="020B0604020202020204" pitchFamily="2" charset="0"/>
              </a:rPr>
              <a:t>B) private</a:t>
            </a:r>
            <a:r>
              <a:rPr lang="en-US" sz="2000" dirty="0"/>
              <a:t/>
            </a:r>
            <a:br>
              <a:rPr lang="en-US" sz="2000" dirty="0"/>
            </a:br>
            <a:r>
              <a:rPr lang="en-US" sz="2000" b="0" i="0" dirty="0">
                <a:solidFill>
                  <a:srgbClr val="000000"/>
                </a:solidFill>
                <a:effectLst/>
                <a:latin typeface="Merriweather" panose="020B0604020202020204" pitchFamily="2" charset="0"/>
              </a:rPr>
              <a:t>C) public</a:t>
            </a:r>
            <a:r>
              <a:rPr lang="en-US" sz="2000" dirty="0"/>
              <a:t/>
            </a:r>
            <a:br>
              <a:rPr lang="en-US" sz="2000" dirty="0"/>
            </a:br>
            <a:r>
              <a:rPr lang="en-US" sz="2000" b="0" i="0" dirty="0">
                <a:solidFill>
                  <a:srgbClr val="000000"/>
                </a:solidFill>
                <a:effectLst/>
                <a:latin typeface="Merriweather" panose="020B0604020202020204" pitchFamily="2" charset="0"/>
              </a:rPr>
              <a:t>D) friend</a:t>
            </a:r>
            <a:endParaRPr lang="en-IN" sz="2000" dirty="0"/>
          </a:p>
        </p:txBody>
      </p:sp>
    </p:spTree>
    <p:extLst>
      <p:ext uri="{BB962C8B-B14F-4D97-AF65-F5344CB8AC3E}">
        <p14:creationId xmlns:p14="http://schemas.microsoft.com/office/powerpoint/2010/main" val="2313918084"/>
      </p:ext>
    </p:extLst>
  </p:cSld>
  <p:clrMapOvr>
    <a:masterClrMapping/>
  </p:clrMapOvr>
  <p:transition advClick="0" advTm="214725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11B75-1C04-489F-82D4-21CC65CBD19A}"/>
              </a:ext>
            </a:extLst>
          </p:cNvPr>
          <p:cNvSpPr>
            <a:spLocks noGrp="1"/>
          </p:cNvSpPr>
          <p:nvPr>
            <p:ph type="title"/>
          </p:nvPr>
        </p:nvSpPr>
        <p:spPr/>
        <p:txBody>
          <a:bodyPr/>
          <a:lstStyle/>
          <a:p>
            <a:r>
              <a:rPr lang="en-IN" dirty="0"/>
              <a:t>Q4</a:t>
            </a:r>
          </a:p>
        </p:txBody>
      </p:sp>
      <p:sp>
        <p:nvSpPr>
          <p:cNvPr id="3" name="Content Placeholder 2">
            <a:extLst>
              <a:ext uri="{FF2B5EF4-FFF2-40B4-BE49-F238E27FC236}">
                <a16:creationId xmlns:a16="http://schemas.microsoft.com/office/drawing/2014/main" xmlns="" id="{E34338CA-1DC9-4EB6-8E77-64C2F51B78EB}"/>
              </a:ext>
            </a:extLst>
          </p:cNvPr>
          <p:cNvSpPr>
            <a:spLocks noGrp="1"/>
          </p:cNvSpPr>
          <p:nvPr>
            <p:ph idx="1"/>
          </p:nvPr>
        </p:nvSpPr>
        <p:spPr/>
        <p:txBody>
          <a:bodyPr/>
          <a:lstStyle/>
          <a:p>
            <a:pPr marL="0" indent="0">
              <a:buNone/>
            </a:pPr>
            <a:r>
              <a:rPr lang="en-US" sz="2000" b="0" i="0" dirty="0">
                <a:solidFill>
                  <a:srgbClr val="000000"/>
                </a:solidFill>
                <a:effectLst/>
                <a:latin typeface="Merriweather" panose="00000500000000000000" pitchFamily="2" charset="0"/>
              </a:rPr>
              <a:t>When the base class is publicly inherited, public members of the base class become …………. of the derived class.</a:t>
            </a:r>
            <a:r>
              <a:rPr lang="en-US" sz="2000" dirty="0"/>
              <a:t/>
            </a:r>
            <a:br>
              <a:rPr lang="en-US" sz="2000" dirty="0"/>
            </a:br>
            <a:r>
              <a:rPr lang="en-US" sz="2000" b="0" i="0" dirty="0">
                <a:solidFill>
                  <a:srgbClr val="000000"/>
                </a:solidFill>
                <a:effectLst/>
                <a:latin typeface="Merriweather" panose="00000500000000000000" pitchFamily="2" charset="0"/>
              </a:rPr>
              <a:t>A) private members</a:t>
            </a:r>
            <a:r>
              <a:rPr lang="en-US" sz="2000" dirty="0"/>
              <a:t/>
            </a:r>
            <a:br>
              <a:rPr lang="en-US" sz="2000" dirty="0"/>
            </a:br>
            <a:r>
              <a:rPr lang="en-US" sz="2000" b="0" i="0" dirty="0">
                <a:solidFill>
                  <a:srgbClr val="000000"/>
                </a:solidFill>
                <a:effectLst/>
                <a:latin typeface="Merriweather" panose="00000500000000000000" pitchFamily="2" charset="0"/>
              </a:rPr>
              <a:t>B) protected members</a:t>
            </a:r>
            <a:r>
              <a:rPr lang="en-US" sz="2000" dirty="0"/>
              <a:t/>
            </a:r>
            <a:br>
              <a:rPr lang="en-US" sz="2000" dirty="0"/>
            </a:br>
            <a:r>
              <a:rPr lang="en-US" sz="2000" b="0" i="0" dirty="0">
                <a:solidFill>
                  <a:srgbClr val="000000"/>
                </a:solidFill>
                <a:effectLst/>
                <a:latin typeface="Merriweather" panose="00000500000000000000" pitchFamily="2" charset="0"/>
              </a:rPr>
              <a:t>C) Public members</a:t>
            </a:r>
            <a:r>
              <a:rPr lang="en-US" sz="2000" dirty="0"/>
              <a:t/>
            </a:r>
            <a:br>
              <a:rPr lang="en-US" sz="2000" dirty="0"/>
            </a:br>
            <a:r>
              <a:rPr lang="en-US" sz="2000" b="0" i="0" dirty="0">
                <a:solidFill>
                  <a:srgbClr val="000000"/>
                </a:solidFill>
                <a:effectLst/>
                <a:latin typeface="Merriweather" panose="00000500000000000000" pitchFamily="2" charset="0"/>
              </a:rPr>
              <a:t>D) Not inherited</a:t>
            </a:r>
            <a:endParaRPr lang="en-IN" sz="2000" dirty="0"/>
          </a:p>
        </p:txBody>
      </p:sp>
    </p:spTree>
    <p:extLst>
      <p:ext uri="{BB962C8B-B14F-4D97-AF65-F5344CB8AC3E}">
        <p14:creationId xmlns:p14="http://schemas.microsoft.com/office/powerpoint/2010/main" val="3509181109"/>
      </p:ext>
    </p:extLst>
  </p:cSld>
  <p:clrMapOvr>
    <a:masterClrMapping/>
  </p:clrMapOvr>
  <p:transition advClick="0" advTm="214725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914400" y="2362200"/>
            <a:ext cx="7239000" cy="533400"/>
          </a:xfrm>
          <a:prstGeom prst="rect">
            <a:avLst/>
          </a:prstGeom>
          <a:solidFill>
            <a:srgbClr val="FFFF99"/>
          </a:solidFill>
          <a:ln w="9525">
            <a:noFill/>
            <a:miter lim="800000"/>
            <a:headEnd/>
            <a:tailEnd/>
          </a:ln>
        </p:spPr>
        <p:txBody>
          <a:bodyPr wrap="none" anchor="ctr"/>
          <a:lstStyle/>
          <a:p>
            <a:pPr eaLnBrk="1" hangingPunct="1"/>
            <a:endParaRPr lang="en-US" altLang="en-US">
              <a:latin typeface="Candara" pitchFamily="34" charset="0"/>
            </a:endParaRPr>
          </a:p>
        </p:txBody>
      </p:sp>
      <p:sp>
        <p:nvSpPr>
          <p:cNvPr id="9219" name="Rectangle 2"/>
          <p:cNvSpPr>
            <a:spLocks noGrp="1" noChangeArrowheads="1"/>
          </p:cNvSpPr>
          <p:nvPr>
            <p:ph type="title"/>
          </p:nvPr>
        </p:nvSpPr>
        <p:spPr>
          <a:xfrm>
            <a:off x="609600" y="533400"/>
            <a:ext cx="8153400" cy="762000"/>
          </a:xfrm>
        </p:spPr>
        <p:txBody>
          <a:bodyPr/>
          <a:lstStyle/>
          <a:p>
            <a:pPr eaLnBrk="1" hangingPunct="1"/>
            <a:r>
              <a:rPr lang="en-US" altLang="en-US"/>
              <a:t>Defining Derived classes</a:t>
            </a:r>
          </a:p>
        </p:txBody>
      </p:sp>
      <p:sp>
        <p:nvSpPr>
          <p:cNvPr id="9220" name="Rectangle 3"/>
          <p:cNvSpPr>
            <a:spLocks noGrp="1" noChangeArrowheads="1"/>
          </p:cNvSpPr>
          <p:nvPr>
            <p:ph idx="1"/>
          </p:nvPr>
        </p:nvSpPr>
        <p:spPr>
          <a:xfrm>
            <a:off x="609600" y="1752600"/>
            <a:ext cx="8077200" cy="4191000"/>
          </a:xfrm>
        </p:spPr>
        <p:txBody>
          <a:bodyPr/>
          <a:lstStyle/>
          <a:p>
            <a:pPr eaLnBrk="1" hangingPunct="1">
              <a:spcAft>
                <a:spcPct val="0"/>
              </a:spcAft>
            </a:pPr>
            <a:r>
              <a:rPr lang="en-US" altLang="en-US" sz="2800">
                <a:solidFill>
                  <a:schemeClr val="accent2"/>
                </a:solidFill>
              </a:rPr>
              <a:t>Syntax:</a:t>
            </a:r>
          </a:p>
          <a:p>
            <a:pPr eaLnBrk="1" hangingPunct="1">
              <a:spcAft>
                <a:spcPct val="0"/>
              </a:spcAft>
              <a:buFontTx/>
              <a:buNone/>
            </a:pPr>
            <a:r>
              <a:rPr lang="en-US" altLang="en-US" i="1"/>
              <a:t>	</a:t>
            </a:r>
            <a:r>
              <a:rPr lang="en-US" altLang="en-US" sz="2800">
                <a:solidFill>
                  <a:srgbClr val="000066"/>
                </a:solidFill>
              </a:rPr>
              <a:t>class</a:t>
            </a:r>
            <a:r>
              <a:rPr lang="en-US" altLang="en-US" sz="2800">
                <a:solidFill>
                  <a:schemeClr val="accent2"/>
                </a:solidFill>
              </a:rPr>
              <a:t> </a:t>
            </a:r>
            <a:r>
              <a:rPr lang="en-US" altLang="en-US" sz="2400" i="1">
                <a:solidFill>
                  <a:srgbClr val="006600"/>
                </a:solidFill>
              </a:rPr>
              <a:t>DerivedClassName</a:t>
            </a:r>
            <a:r>
              <a:rPr lang="en-US" altLang="en-US" sz="2400">
                <a:solidFill>
                  <a:schemeClr val="accent2"/>
                </a:solidFill>
              </a:rPr>
              <a:t> : </a:t>
            </a:r>
            <a:r>
              <a:rPr lang="en-US" altLang="en-US" sz="2400">
                <a:solidFill>
                  <a:srgbClr val="663300"/>
                </a:solidFill>
              </a:rPr>
              <a:t>access-level</a:t>
            </a:r>
            <a:r>
              <a:rPr lang="en-US" altLang="en-US" sz="2400">
                <a:solidFill>
                  <a:schemeClr val="accent2"/>
                </a:solidFill>
              </a:rPr>
              <a:t> </a:t>
            </a:r>
            <a:r>
              <a:rPr lang="en-US" altLang="en-US" sz="2400" i="1">
                <a:solidFill>
                  <a:srgbClr val="006600"/>
                </a:solidFill>
              </a:rPr>
              <a:t>BaseClassName</a:t>
            </a:r>
          </a:p>
          <a:p>
            <a:pPr eaLnBrk="1" hangingPunct="1">
              <a:spcAft>
                <a:spcPct val="0"/>
              </a:spcAft>
              <a:buFontTx/>
              <a:buNone/>
            </a:pPr>
            <a:endParaRPr lang="en-US" altLang="en-US" sz="800" i="1">
              <a:solidFill>
                <a:srgbClr val="006600"/>
              </a:solidFill>
            </a:endParaRPr>
          </a:p>
          <a:p>
            <a:pPr eaLnBrk="1" hangingPunct="1">
              <a:spcAft>
                <a:spcPct val="0"/>
              </a:spcAft>
              <a:buFontTx/>
              <a:buNone/>
            </a:pPr>
            <a:r>
              <a:rPr lang="en-US" altLang="en-US" sz="2400" i="1"/>
              <a:t>	</a:t>
            </a:r>
            <a:r>
              <a:rPr lang="en-US" altLang="en-US" sz="2400">
                <a:solidFill>
                  <a:schemeClr val="tx1"/>
                </a:solidFill>
              </a:rPr>
              <a:t>where </a:t>
            </a:r>
          </a:p>
          <a:p>
            <a:pPr lvl="1" eaLnBrk="1" hangingPunct="1">
              <a:spcAft>
                <a:spcPct val="0"/>
              </a:spcAft>
            </a:pPr>
            <a:r>
              <a:rPr lang="en-US" altLang="en-US" sz="2400">
                <a:solidFill>
                  <a:srgbClr val="663300"/>
                </a:solidFill>
              </a:rPr>
              <a:t>access-level </a:t>
            </a:r>
            <a:r>
              <a:rPr lang="en-US" altLang="en-US" sz="2400">
                <a:solidFill>
                  <a:schemeClr val="tx1"/>
                </a:solidFill>
              </a:rPr>
              <a:t>specifies the type of derivation</a:t>
            </a:r>
          </a:p>
          <a:p>
            <a:pPr lvl="2" eaLnBrk="1" hangingPunct="1">
              <a:spcAft>
                <a:spcPct val="0"/>
              </a:spcAft>
            </a:pPr>
            <a:r>
              <a:rPr lang="en-US" altLang="en-US" sz="2400">
                <a:solidFill>
                  <a:schemeClr val="tx1"/>
                </a:solidFill>
              </a:rPr>
              <a:t>private by default, or</a:t>
            </a:r>
          </a:p>
          <a:p>
            <a:pPr lvl="2" eaLnBrk="1" hangingPunct="1">
              <a:spcAft>
                <a:spcPct val="0"/>
              </a:spcAft>
            </a:pPr>
            <a:r>
              <a:rPr lang="en-US" altLang="en-US" sz="2400">
                <a:solidFill>
                  <a:schemeClr val="tx1"/>
                </a:solidFill>
              </a:rPr>
              <a:t>Public</a:t>
            </a:r>
          </a:p>
          <a:p>
            <a:pPr lvl="2" eaLnBrk="1" hangingPunct="1">
              <a:spcAft>
                <a:spcPct val="0"/>
              </a:spcAft>
            </a:pPr>
            <a:r>
              <a:rPr lang="en-US" altLang="en-US" sz="2400"/>
              <a:t>Protected</a:t>
            </a:r>
          </a:p>
          <a:p>
            <a:pPr lvl="2" eaLnBrk="1" hangingPunct="1">
              <a:spcAft>
                <a:spcPct val="0"/>
              </a:spcAft>
              <a:buFont typeface="Times New Roman" pitchFamily="18" charset="0"/>
              <a:buNone/>
            </a:pPr>
            <a:endParaRPr lang="en-US" altLang="en-US">
              <a:solidFill>
                <a:schemeClr val="tx1"/>
              </a:solidFill>
            </a:endParaRPr>
          </a:p>
          <a:p>
            <a:pPr eaLnBrk="1" hangingPunct="1">
              <a:spcAft>
                <a:spcPct val="0"/>
              </a:spcAft>
            </a:pPr>
            <a:r>
              <a:rPr lang="en-US" altLang="en-US" sz="2800">
                <a:solidFill>
                  <a:srgbClr val="006600"/>
                </a:solidFill>
              </a:rPr>
              <a:t>Any class can serve as a base class</a:t>
            </a:r>
          </a:p>
          <a:p>
            <a:pPr lvl="1" eaLnBrk="1" hangingPunct="1">
              <a:spcAft>
                <a:spcPct val="0"/>
              </a:spcAft>
            </a:pPr>
            <a:r>
              <a:rPr lang="en-US" altLang="en-US" sz="2400">
                <a:solidFill>
                  <a:schemeClr val="tx1"/>
                </a:solidFill>
              </a:rPr>
              <a:t>Thus a derived class can also be a base class</a:t>
            </a:r>
          </a:p>
        </p:txBody>
      </p:sp>
    </p:spTree>
  </p:cSld>
  <p:clrMapOvr>
    <a:masterClrMapping/>
  </p:clrMapOvr>
  <p:transition advClick="0" advTm="214725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body" idx="4294967295"/>
          </p:nvPr>
        </p:nvSpPr>
        <p:spPr>
          <a:xfrm>
            <a:off x="684213" y="1125538"/>
            <a:ext cx="7704137" cy="4822825"/>
          </a:xfrm>
        </p:spPr>
        <p:txBody>
          <a:bodyPr>
            <a:normAutofit fontScale="85000" lnSpcReduction="10000"/>
          </a:bodyPr>
          <a:lstStyle/>
          <a:p>
            <a:pPr marL="0" indent="0" eaLnBrk="1" fontAlgn="auto" hangingPunct="1">
              <a:lnSpc>
                <a:spcPct val="90000"/>
              </a:lnSpc>
              <a:spcAft>
                <a:spcPts val="0"/>
              </a:spcAft>
              <a:buFont typeface="Monotype Sorts" pitchFamily="1" charset="2"/>
              <a:buNone/>
              <a:tabLst>
                <a:tab pos="342900" algn="l"/>
                <a:tab pos="457200" algn="l"/>
                <a:tab pos="2686050" algn="l"/>
              </a:tabLst>
              <a:defRPr/>
            </a:pPr>
            <a:r>
              <a:rPr lang="en-US" sz="2400" b="1" dirty="0">
                <a:solidFill>
                  <a:schemeClr val="tx1"/>
                </a:solidFill>
              </a:rPr>
              <a:t>Implementing Inheritance in C++ by Deriving Classes From the Base Class</a:t>
            </a:r>
          </a:p>
          <a:p>
            <a:pPr marL="0" indent="0" eaLnBrk="1" fontAlgn="auto" hangingPunct="1">
              <a:lnSpc>
                <a:spcPct val="85000"/>
              </a:lnSpc>
              <a:spcBef>
                <a:spcPct val="45000"/>
              </a:spcBef>
              <a:spcAft>
                <a:spcPts val="0"/>
              </a:spcAft>
              <a:tabLst>
                <a:tab pos="342900" algn="l"/>
                <a:tab pos="457200" algn="l"/>
                <a:tab pos="2686050" algn="l"/>
              </a:tabLst>
              <a:defRPr/>
            </a:pPr>
            <a:r>
              <a:rPr lang="en-GB" dirty="0">
                <a:solidFill>
                  <a:schemeClr val="tx1"/>
                </a:solidFill>
              </a:rPr>
              <a:t> Syntax:</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derived_class</a:t>
            </a:r>
            <a:r>
              <a:rPr lang="en-US" dirty="0">
                <a:solidFill>
                  <a:schemeClr val="tx1"/>
                </a:solidFill>
              </a:rPr>
              <a:t>&gt; : &lt;access-</a:t>
            </a:r>
            <a:r>
              <a:rPr lang="en-US" dirty="0" err="1">
                <a:solidFill>
                  <a:schemeClr val="tx1"/>
                </a:solidFill>
              </a:rPr>
              <a:t>specifier</a:t>
            </a:r>
            <a:r>
              <a:rPr lang="en-US" dirty="0">
                <a:solidFill>
                  <a:schemeClr val="tx1"/>
                </a:solidFill>
              </a:rPr>
              <a:t>&gt;&lt;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endParaRPr lang="en-GB" dirty="0">
              <a:solidFill>
                <a:schemeClr val="tx1"/>
              </a:solidFill>
            </a:endParaRPr>
          </a:p>
        </p:txBody>
      </p:sp>
    </p:spTree>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55650" y="1196975"/>
            <a:ext cx="7920038" cy="5354638"/>
          </a:xfrm>
          <a:prstGeom prst="rect">
            <a:avLst/>
          </a:prstGeom>
          <a:noFill/>
          <a:ln w="9525">
            <a:noFill/>
            <a:miter lim="800000"/>
            <a:headEnd/>
            <a:tailEnd/>
          </a:ln>
        </p:spPr>
        <p:txBody>
          <a:bodyPr>
            <a:spAutoFit/>
          </a:bodyPr>
          <a:lstStyle/>
          <a:p>
            <a:pPr eaLnBrk="1" hangingPunct="1">
              <a:lnSpc>
                <a:spcPct val="150000"/>
              </a:lnSpc>
              <a:buFont typeface="Wingdings" pitchFamily="1" charset="2"/>
              <a:buChar char="Ø"/>
              <a:defRPr/>
            </a:pPr>
            <a:r>
              <a:rPr lang="en-US" sz="2000" dirty="0">
                <a:latin typeface="+mn-lt"/>
                <a:ea typeface="+mn-ea"/>
                <a:cs typeface="+mn-cs"/>
              </a:rPr>
              <a:t> Reusability--building new components by utilizing    existing components- is yet another important aspect of OO paradigm.</a:t>
            </a:r>
          </a:p>
          <a:p>
            <a:pPr eaLnBrk="1" hangingPunct="1">
              <a:lnSpc>
                <a:spcPct val="150000"/>
              </a:lnSpc>
              <a:buFont typeface="Wingdings" pitchFamily="1" charset="2"/>
              <a:buChar char="Ø"/>
              <a:defRPr/>
            </a:pPr>
            <a:r>
              <a:rPr lang="en-US" sz="2000" dirty="0">
                <a:latin typeface="+mn-lt"/>
                <a:ea typeface="+mn-ea"/>
                <a:cs typeface="+mn-cs"/>
              </a:rPr>
              <a:t> It is always good/ “productive” if we are able to reuse something that is already exists rather than creating the same all over again.</a:t>
            </a:r>
          </a:p>
          <a:p>
            <a:pPr eaLnBrk="1" hangingPunct="1">
              <a:lnSpc>
                <a:spcPct val="150000"/>
              </a:lnSpc>
              <a:buFont typeface="Wingdings" pitchFamily="1" charset="2"/>
              <a:buChar char="Ø"/>
              <a:defRPr/>
            </a:pPr>
            <a:r>
              <a:rPr lang="en-US" sz="2000" dirty="0">
                <a:latin typeface="+mn-lt"/>
                <a:ea typeface="+mn-ea"/>
                <a:cs typeface="+mn-cs"/>
              </a:rPr>
              <a:t> This is achieve by creating new classes, reusing the properties of existing classes.</a:t>
            </a:r>
          </a:p>
          <a:p>
            <a:pPr eaLnBrk="1" hangingPunct="1">
              <a:lnSpc>
                <a:spcPct val="150000"/>
              </a:lnSpc>
              <a:buFont typeface="Wingdings" pitchFamily="1" charset="2"/>
              <a:buChar char="Ø"/>
              <a:defRPr/>
            </a:pPr>
            <a:r>
              <a:rPr lang="en-US" sz="2000" dirty="0">
                <a:latin typeface="+mn-lt"/>
                <a:ea typeface="+mn-ea"/>
                <a:cs typeface="+mn-cs"/>
              </a:rPr>
              <a:t>It saves time etc.</a:t>
            </a:r>
          </a:p>
          <a:p>
            <a:pPr eaLnBrk="1" hangingPunct="1">
              <a:lnSpc>
                <a:spcPct val="150000"/>
              </a:lnSpc>
              <a:buFont typeface="Wingdings" pitchFamily="1" charset="2"/>
              <a:buChar char="Ø"/>
              <a:defRPr/>
            </a:pPr>
            <a:r>
              <a:rPr lang="en-CA" sz="2000" dirty="0">
                <a:latin typeface="+mn-lt"/>
                <a:ea typeface="Arial" charset="0"/>
                <a:cs typeface="Arial" charset="0"/>
              </a:rPr>
              <a:t>This mechanism of deriving a new class from existing/old class is called </a:t>
            </a:r>
            <a:r>
              <a:rPr lang="en-CA" sz="2000" b="1" dirty="0">
                <a:latin typeface="+mn-lt"/>
                <a:ea typeface="Arial" charset="0"/>
                <a:cs typeface="Arial" charset="0"/>
              </a:rPr>
              <a:t>“inheritance”</a:t>
            </a:r>
            <a:r>
              <a:rPr lang="en-CA" sz="2000" dirty="0">
                <a:latin typeface="+mn-lt"/>
                <a:ea typeface="Arial" charset="0"/>
                <a:cs typeface="Arial" charset="0"/>
              </a:rPr>
              <a:t>.</a:t>
            </a:r>
          </a:p>
          <a:p>
            <a:pPr eaLnBrk="1" hangingPunct="1">
              <a:lnSpc>
                <a:spcPct val="150000"/>
              </a:lnSpc>
              <a:buFont typeface="Wingdings" pitchFamily="1" charset="2"/>
              <a:buChar char="Ø"/>
              <a:defRPr/>
            </a:pPr>
            <a:r>
              <a:rPr lang="en-CA" sz="2000" dirty="0">
                <a:latin typeface="+mn-lt"/>
                <a:ea typeface="Arial" charset="0"/>
                <a:cs typeface="Arial" charset="0"/>
              </a:rPr>
              <a:t>The old class is known as</a:t>
            </a:r>
            <a:r>
              <a:rPr lang="en-CA" sz="2400" dirty="0">
                <a:latin typeface="+mn-lt"/>
                <a:ea typeface="Arial" charset="0"/>
                <a:cs typeface="Arial" charset="0"/>
              </a:rPr>
              <a:t> </a:t>
            </a:r>
            <a:r>
              <a:rPr lang="en-CA" sz="2000" b="1" dirty="0">
                <a:latin typeface="+mn-lt"/>
                <a:ea typeface="Arial" charset="0"/>
                <a:cs typeface="Arial" charset="0"/>
              </a:rPr>
              <a:t>“base” class</a:t>
            </a:r>
            <a:r>
              <a:rPr lang="en-CA" sz="2000" dirty="0">
                <a:latin typeface="+mn-lt"/>
                <a:ea typeface="Arial" charset="0"/>
                <a:cs typeface="Arial" charset="0"/>
              </a:rPr>
              <a:t>, “super” class or  “parent” class”.</a:t>
            </a:r>
          </a:p>
          <a:p>
            <a:pPr eaLnBrk="1" hangingPunct="1">
              <a:lnSpc>
                <a:spcPct val="150000"/>
              </a:lnSpc>
              <a:buFont typeface="Wingdings" pitchFamily="1" charset="2"/>
              <a:buChar char="Ø"/>
              <a:defRPr/>
            </a:pPr>
            <a:r>
              <a:rPr lang="en-CA" sz="2000" dirty="0">
                <a:latin typeface="+mn-lt"/>
                <a:ea typeface="Arial" charset="0"/>
                <a:cs typeface="Arial" charset="0"/>
              </a:rPr>
              <a:t>The new class is known as “sub” class </a:t>
            </a:r>
            <a:r>
              <a:rPr lang="en-CA" sz="2000" b="1" dirty="0">
                <a:latin typeface="+mn-lt"/>
                <a:ea typeface="Arial" charset="0"/>
                <a:cs typeface="Arial" charset="0"/>
              </a:rPr>
              <a:t>“derived” class</a:t>
            </a:r>
            <a:r>
              <a:rPr lang="en-CA" sz="2000" dirty="0">
                <a:latin typeface="+mn-lt"/>
                <a:ea typeface="Arial" charset="0"/>
                <a:cs typeface="Arial" charset="0"/>
              </a:rPr>
              <a:t>, or “child”</a:t>
            </a:r>
            <a:r>
              <a:rPr lang="en-CA" sz="2400" dirty="0">
                <a:latin typeface="+mn-lt"/>
                <a:ea typeface="+mn-ea"/>
                <a:cs typeface="+mn-cs"/>
              </a:rPr>
              <a:t> </a:t>
            </a:r>
            <a:r>
              <a:rPr lang="en-CA" sz="2000" dirty="0">
                <a:latin typeface="+mn-lt"/>
                <a:ea typeface="Arial" charset="0"/>
                <a:cs typeface="Arial" charset="0"/>
              </a:rPr>
              <a:t>class.</a:t>
            </a:r>
          </a:p>
        </p:txBody>
      </p:sp>
      <p:sp>
        <p:nvSpPr>
          <p:cNvPr id="4099" name="TextBox 3"/>
          <p:cNvSpPr txBox="1">
            <a:spLocks noChangeArrowheads="1"/>
          </p:cNvSpPr>
          <p:nvPr/>
        </p:nvSpPr>
        <p:spPr bwMode="auto">
          <a:xfrm>
            <a:off x="971550" y="404813"/>
            <a:ext cx="6553200" cy="708025"/>
          </a:xfrm>
          <a:prstGeom prst="rect">
            <a:avLst/>
          </a:prstGeom>
          <a:noFill/>
          <a:ln w="9525">
            <a:noFill/>
            <a:miter lim="800000"/>
            <a:headEnd/>
            <a:tailEnd/>
          </a:ln>
        </p:spPr>
        <p:txBody>
          <a:bodyPr>
            <a:spAutoFit/>
          </a:bodyPr>
          <a:lstStyle/>
          <a:p>
            <a:pPr algn="ctr" eaLnBrk="1" hangingPunct="1"/>
            <a:r>
              <a:rPr lang="en-US" altLang="en-US" sz="4000" b="1" u="sng">
                <a:latin typeface="Candara" pitchFamily="34" charset="0"/>
              </a:rPr>
              <a:t>Introduction</a:t>
            </a:r>
          </a:p>
        </p:txBody>
      </p:sp>
    </p:spTree>
  </p:cSld>
  <p:clrMapOvr>
    <a:masterClrMapping/>
  </p:clrMapOvr>
  <p:transition advClick="0" advTm="214725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15963"/>
          </a:xfrm>
        </p:spPr>
        <p:txBody>
          <a:bodyPr/>
          <a:lstStyle/>
          <a:p>
            <a:r>
              <a:rPr lang="en-IN" altLang="en-US"/>
              <a:t>Examples</a:t>
            </a:r>
          </a:p>
        </p:txBody>
      </p:sp>
      <p:sp>
        <p:nvSpPr>
          <p:cNvPr id="11267" name="Content Placeholder 2"/>
          <p:cNvSpPr>
            <a:spLocks noGrp="1"/>
          </p:cNvSpPr>
          <p:nvPr>
            <p:ph idx="1"/>
          </p:nvPr>
        </p:nvSpPr>
        <p:spPr>
          <a:xfrm>
            <a:off x="457200" y="762000"/>
            <a:ext cx="8229600" cy="6096000"/>
          </a:xfrm>
        </p:spPr>
        <p:txBody>
          <a:bodyPr/>
          <a:lstStyle/>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private XYZ</a:t>
            </a:r>
            <a:r>
              <a:rPr lang="en-IN" altLang="en-US" sz="2800"/>
              <a:t>	//private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public XYZ</a:t>
            </a:r>
            <a:r>
              <a:rPr lang="en-IN" altLang="en-US" sz="2800"/>
              <a:t>	//public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solidFill>
                  <a:srgbClr val="00B050"/>
                </a:solidFill>
              </a:rPr>
              <a:t>:  XYZ</a:t>
            </a:r>
            <a:r>
              <a:rPr lang="en-IN" altLang="en-US" sz="2800"/>
              <a:t>	//private derivation by default</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Public inheritance</a:t>
            </a:r>
            <a:endParaRPr lang="en-IN" altLang="en-US"/>
          </a:p>
        </p:txBody>
      </p:sp>
      <p:sp>
        <p:nvSpPr>
          <p:cNvPr id="12291" name="Content Placeholder 2"/>
          <p:cNvSpPr>
            <a:spLocks noGrp="1"/>
          </p:cNvSpPr>
          <p:nvPr>
            <p:ph idx="1"/>
          </p:nvPr>
        </p:nvSpPr>
        <p:spPr/>
        <p:txBody>
          <a:bodyPr/>
          <a:lstStyle/>
          <a:p>
            <a:r>
              <a:rPr lang="en-IN" altLang="en-US"/>
              <a:t>When a base class is publicly inherited, ‘public members’ of the base class become ‘public members’ of the derived class and therefore they are accessible to the objects of the derived class. </a:t>
            </a:r>
          </a:p>
          <a:p>
            <a:r>
              <a:rPr lang="en-US" altLang="en-US" b="1"/>
              <a:t>Note: </a:t>
            </a:r>
            <a:r>
              <a:rPr lang="en-US" altLang="en-US" u="sng">
                <a:solidFill>
                  <a:srgbClr val="00B050"/>
                </a:solidFill>
              </a:rPr>
              <a:t>private members of the base class</a:t>
            </a:r>
            <a:r>
              <a:rPr lang="en-US" altLang="en-US">
                <a:solidFill>
                  <a:srgbClr val="00B050"/>
                </a:solidFill>
              </a:rPr>
              <a:t> </a:t>
            </a:r>
            <a:r>
              <a:rPr lang="en-US" altLang="en-US"/>
              <a:t>are </a:t>
            </a:r>
            <a:r>
              <a:rPr lang="en-US" altLang="en-US">
                <a:solidFill>
                  <a:srgbClr val="00B050"/>
                </a:solidFill>
              </a:rPr>
              <a:t>not</a:t>
            </a:r>
            <a:r>
              <a:rPr lang="en-US" altLang="en-US"/>
              <a:t> </a:t>
            </a:r>
            <a:r>
              <a:rPr lang="en-US" altLang="en-US">
                <a:solidFill>
                  <a:srgbClr val="00B050"/>
                </a:solidFill>
              </a:rPr>
              <a:t>accessible</a:t>
            </a:r>
            <a:r>
              <a:rPr lang="en-US" altLang="en-US"/>
              <a:t> in the derived class (to preserve encapsulation)</a:t>
            </a:r>
          </a:p>
          <a:p>
            <a:endParaRPr lang="en-US" altLang="en-US" b="1"/>
          </a:p>
          <a:p>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a:xfrm>
            <a:off x="468313" y="-242888"/>
            <a:ext cx="8077200" cy="914401"/>
          </a:xfrm>
        </p:spPr>
        <p:txBody>
          <a:bodyPr/>
          <a:lstStyle/>
          <a:p>
            <a:r>
              <a:rPr lang="en-IN" altLang="en-US"/>
              <a:t>Public derivation</a:t>
            </a:r>
          </a:p>
        </p:txBody>
      </p:sp>
      <p:sp>
        <p:nvSpPr>
          <p:cNvPr id="13315" name="Content Placeholder 7"/>
          <p:cNvSpPr>
            <a:spLocks noGrp="1"/>
          </p:cNvSpPr>
          <p:nvPr>
            <p:ph sz="half" idx="1"/>
          </p:nvPr>
        </p:nvSpPr>
        <p:spPr>
          <a:xfrm>
            <a:off x="395288" y="620713"/>
            <a:ext cx="3889375" cy="6048375"/>
          </a:xfrm>
        </p:spPr>
        <p:txBody>
          <a:bodyPr/>
          <a:lstStyle/>
          <a:p>
            <a:pPr>
              <a:buFontTx/>
              <a:buNone/>
            </a:pPr>
            <a:r>
              <a:rPr lang="en-IN" altLang="en-US" sz="1800"/>
              <a:t>Class base</a:t>
            </a:r>
          </a:p>
          <a:p>
            <a:pPr>
              <a:buFontTx/>
              <a:buNone/>
            </a:pPr>
            <a:r>
              <a:rPr lang="en-IN" altLang="en-US" sz="1800"/>
              <a:t>{    private: 	</a:t>
            </a:r>
          </a:p>
          <a:p>
            <a:pPr>
              <a:buFontTx/>
              <a:buNone/>
            </a:pPr>
            <a:r>
              <a:rPr lang="en-IN" altLang="en-US" sz="1800"/>
              <a:t>		int base_a;</a:t>
            </a:r>
          </a:p>
          <a:p>
            <a:pPr>
              <a:buFontTx/>
              <a:buNone/>
            </a:pPr>
            <a:r>
              <a:rPr lang="en-IN" altLang="en-US" sz="1800"/>
              <a:t>	protected:	</a:t>
            </a:r>
          </a:p>
          <a:p>
            <a:pPr>
              <a:buFontTx/>
              <a:buNone/>
            </a:pPr>
            <a:r>
              <a:rPr lang="en-IN" altLang="en-US" sz="1800"/>
              <a:t>		int base_b;</a:t>
            </a:r>
          </a:p>
          <a:p>
            <a:pPr>
              <a:buFontTx/>
              <a:buNone/>
            </a:pPr>
            <a:r>
              <a:rPr lang="en-IN" altLang="en-US" sz="1800"/>
              <a:t>	public:</a:t>
            </a:r>
          </a:p>
          <a:p>
            <a:pPr>
              <a:buFontTx/>
              <a:buNone/>
            </a:pPr>
            <a:r>
              <a:rPr lang="en-IN" altLang="en-US" sz="1800"/>
              <a:t>		void base_set();</a:t>
            </a:r>
          </a:p>
          <a:p>
            <a:pPr>
              <a:buFontTx/>
              <a:buNone/>
            </a:pPr>
            <a:r>
              <a:rPr lang="en-IN" altLang="en-US" sz="1800"/>
              <a:t>};</a:t>
            </a:r>
          </a:p>
          <a:p>
            <a:pPr>
              <a:buFontTx/>
              <a:buNone/>
            </a:pPr>
            <a:r>
              <a:rPr lang="en-IN" altLang="en-US" sz="1800"/>
              <a:t>Class derived: public base</a:t>
            </a:r>
          </a:p>
          <a:p>
            <a:pPr>
              <a:buFontTx/>
              <a:buNone/>
            </a:pPr>
            <a:r>
              <a:rPr lang="en-IN" altLang="en-US" sz="1800"/>
              <a:t>{</a:t>
            </a:r>
          </a:p>
          <a:p>
            <a:pPr>
              <a:buFontTx/>
              <a:buNone/>
            </a:pPr>
            <a:r>
              <a:rPr lang="en-IN" altLang="en-US" sz="1800"/>
              <a:t>	private: 	int derived_a;</a:t>
            </a:r>
          </a:p>
          <a:p>
            <a:pPr>
              <a:buFontTx/>
              <a:buNone/>
            </a:pPr>
            <a:r>
              <a:rPr lang="en-IN" altLang="en-US" sz="1800"/>
              <a:t>	protected:	int derived_b;</a:t>
            </a:r>
          </a:p>
          <a:p>
            <a:pPr>
              <a:buFontTx/>
              <a:buNone/>
            </a:pPr>
            <a:r>
              <a:rPr lang="en-IN" altLang="en-US" sz="1800"/>
              <a:t>	public:	void derived_set();</a:t>
            </a:r>
          </a:p>
          <a:p>
            <a:pPr>
              <a:buFontTx/>
              <a:buNone/>
            </a:pPr>
            <a:r>
              <a:rPr lang="en-IN" altLang="en-US" sz="1800"/>
              <a:t>};</a:t>
            </a:r>
          </a:p>
          <a:p>
            <a:pPr>
              <a:buFontTx/>
              <a:buNone/>
            </a:pPr>
            <a:endParaRPr lang="en-IN" altLang="en-US" sz="1800"/>
          </a:p>
        </p:txBody>
      </p:sp>
      <p:sp>
        <p:nvSpPr>
          <p:cNvPr id="13316" name="Content Placeholder 8"/>
          <p:cNvSpPr>
            <a:spLocks noGrp="1"/>
          </p:cNvSpPr>
          <p:nvPr>
            <p:ph sz="half" idx="2"/>
          </p:nvPr>
        </p:nvSpPr>
        <p:spPr>
          <a:xfrm>
            <a:off x="4859338" y="908050"/>
            <a:ext cx="3962400" cy="4724400"/>
          </a:xfrm>
        </p:spPr>
        <p:txBody>
          <a:bodyPr/>
          <a:lstStyle/>
          <a:p>
            <a:pPr>
              <a:buFontTx/>
              <a:buNone/>
            </a:pPr>
            <a:r>
              <a:rPr lang="en-IN" altLang="en-US" sz="2000"/>
              <a:t>Class derived: public base</a:t>
            </a:r>
          </a:p>
          <a:p>
            <a:pPr>
              <a:buFontTx/>
              <a:buNone/>
            </a:pPr>
            <a:r>
              <a:rPr lang="en-IN" altLang="en-US" sz="2000"/>
              <a:t>{</a:t>
            </a:r>
          </a:p>
          <a:p>
            <a:pPr>
              <a:buFontTx/>
              <a:buNone/>
            </a:pPr>
            <a:r>
              <a:rPr lang="en-IN" altLang="en-US" sz="2000"/>
              <a:t>	private: 	</a:t>
            </a:r>
          </a:p>
          <a:p>
            <a:pPr>
              <a:buFontTx/>
              <a:buNone/>
            </a:pPr>
            <a:r>
              <a:rPr lang="en-IN" altLang="en-US" sz="2000"/>
              <a:t>		int derived_a;</a:t>
            </a:r>
          </a:p>
          <a:p>
            <a:pPr>
              <a:buFontTx/>
              <a:buNone/>
            </a:pPr>
            <a:r>
              <a:rPr lang="en-IN" altLang="en-US" sz="2000"/>
              <a:t>	protected:	</a:t>
            </a:r>
          </a:p>
          <a:p>
            <a:pPr>
              <a:buFontTx/>
              <a:buNone/>
            </a:pPr>
            <a:r>
              <a:rPr lang="en-IN" altLang="en-US" sz="2000"/>
              <a:t>		</a:t>
            </a:r>
            <a:r>
              <a:rPr lang="en-IN" altLang="en-US" sz="2000">
                <a:solidFill>
                  <a:srgbClr val="FF0000"/>
                </a:solidFill>
              </a:rPr>
              <a:t>int base_b;</a:t>
            </a:r>
          </a:p>
          <a:p>
            <a:pPr>
              <a:buFontTx/>
              <a:buNone/>
            </a:pPr>
            <a:r>
              <a:rPr lang="en-IN" altLang="en-US" sz="2000"/>
              <a:t>		int derived_b;</a:t>
            </a:r>
          </a:p>
          <a:p>
            <a:pPr>
              <a:buFontTx/>
              <a:buNone/>
            </a:pPr>
            <a:r>
              <a:rPr lang="en-IN" altLang="en-US" sz="2000"/>
              <a:t>	public:</a:t>
            </a:r>
          </a:p>
          <a:p>
            <a:pPr>
              <a:buFontTx/>
              <a:buNone/>
            </a:pPr>
            <a:r>
              <a:rPr lang="en-IN" altLang="en-US" sz="2000"/>
              <a:t>		</a:t>
            </a:r>
            <a:r>
              <a:rPr lang="en-IN" altLang="en-US" sz="2000">
                <a:solidFill>
                  <a:srgbClr val="FF0000"/>
                </a:solidFill>
              </a:rPr>
              <a:t>void base_set();</a:t>
            </a:r>
          </a:p>
          <a:p>
            <a:pPr>
              <a:buFontTx/>
              <a:buNone/>
            </a:pPr>
            <a:r>
              <a:rPr lang="en-IN" altLang="en-US" sz="2000"/>
              <a:t>		void derived_set();</a:t>
            </a:r>
          </a:p>
          <a:p>
            <a:pPr>
              <a:buFontTx/>
              <a:buNone/>
            </a:pPr>
            <a:r>
              <a:rPr lang="en-IN" altLang="en-US" sz="2000"/>
              <a:t>};</a:t>
            </a:r>
          </a:p>
        </p:txBody>
      </p:sp>
      <p:cxnSp>
        <p:nvCxnSpPr>
          <p:cNvPr id="11" name="Straight Arrow Connector 10"/>
          <p:cNvCxnSpPr/>
          <p:nvPr/>
        </p:nvCxnSpPr>
        <p:spPr bwMode="auto">
          <a:xfrm>
            <a:off x="2124075" y="2636838"/>
            <a:ext cx="3024188" cy="7921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a:off x="2339975" y="3573463"/>
            <a:ext cx="2952750" cy="13684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Program-public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552728"/>
          </a:xfrm>
        </p:spPr>
        <p:txBody>
          <a:bodyPr/>
          <a:lstStyle/>
          <a:p>
            <a:pPr marL="0" indent="0">
              <a:spcAft>
                <a:spcPts val="0"/>
              </a:spcAft>
              <a:buNone/>
            </a:pPr>
            <a:r>
              <a:rPr lang="en-IN" sz="1400" dirty="0"/>
              <a:t>class </a:t>
            </a:r>
            <a:r>
              <a:rPr lang="en-IN" sz="1400" dirty="0" err="1"/>
              <a:t>result:public</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/*obj1.get_rno();//Possible---Public</a:t>
            </a:r>
          </a:p>
          <a:p>
            <a:pPr marL="0" indent="0">
              <a:spcAft>
                <a:spcPts val="0"/>
              </a:spcAft>
              <a:buNone/>
            </a:pPr>
            <a:r>
              <a:rPr lang="en-IN" sz="1400" dirty="0"/>
              <a:t>obj1.show_rno();//Possible--Public</a:t>
            </a:r>
          </a:p>
          <a:p>
            <a:pPr marL="0" indent="0">
              <a:spcAft>
                <a:spcPts val="0"/>
              </a:spcAft>
              <a:buNone/>
            </a:pPr>
            <a:r>
              <a:rPr lang="en-IN" sz="1400" dirty="0" err="1"/>
              <a:t>strcpy</a:t>
            </a:r>
            <a:r>
              <a:rPr lang="en-IN" sz="1400" dirty="0"/>
              <a:t>(obj1.section,"K17TY");//Not Possible--Protected*/</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011316892"/>
      </p:ext>
    </p:extLst>
  </p:cSld>
  <p:clrMapOvr>
    <a:masterClrMapping/>
  </p:clrMapOvr>
  <p:transition advClick="0" advTm="214725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Private inheritance</a:t>
            </a:r>
            <a:endParaRPr lang="en-IN" altLang="en-US"/>
          </a:p>
        </p:txBody>
      </p:sp>
      <p:sp>
        <p:nvSpPr>
          <p:cNvPr id="14339" name="Content Placeholder 2"/>
          <p:cNvSpPr>
            <a:spLocks noGrp="1"/>
          </p:cNvSpPr>
          <p:nvPr>
            <p:ph idx="1"/>
          </p:nvPr>
        </p:nvSpPr>
        <p:spPr/>
        <p:txBody>
          <a:bodyPr/>
          <a:lstStyle/>
          <a:p>
            <a:pPr marL="454025" indent="-352425"/>
            <a:r>
              <a:rPr lang="en-US" altLang="en-US">
                <a:solidFill>
                  <a:srgbClr val="FF0000"/>
                </a:solidFill>
              </a:rPr>
              <a:t>Public members of base class </a:t>
            </a:r>
            <a:r>
              <a:rPr lang="en-US" altLang="en-US"/>
              <a:t>become </a:t>
            </a:r>
            <a:r>
              <a:rPr lang="en-US" altLang="en-US">
                <a:solidFill>
                  <a:srgbClr val="00B050"/>
                </a:solidFill>
              </a:rPr>
              <a:t>private members of derived class</a:t>
            </a:r>
          </a:p>
          <a:p>
            <a:pPr marL="454025" indent="-352425"/>
            <a:r>
              <a:rPr lang="en-US" altLang="en-US">
                <a:solidFill>
                  <a:srgbClr val="FF0000"/>
                </a:solidFill>
              </a:rPr>
              <a:t>Public and protected members </a:t>
            </a:r>
            <a:r>
              <a:rPr lang="en-US" altLang="en-US"/>
              <a:t>are only available to </a:t>
            </a:r>
            <a:r>
              <a:rPr lang="en-US" altLang="en-US">
                <a:solidFill>
                  <a:srgbClr val="00B050"/>
                </a:solidFill>
              </a:rPr>
              <a:t>derived-class member functions - not to a derived object.</a:t>
            </a:r>
          </a:p>
          <a:p>
            <a:pPr marL="454025" indent="-352425"/>
            <a:r>
              <a:rPr lang="en-IN" altLang="en-US"/>
              <a:t>They are inaccessible to the objects of the derived class.</a:t>
            </a:r>
            <a:endParaRPr lang="en-IN" altLang="en-US">
              <a:solidFill>
                <a:srgbClr val="00B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Program-private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result:private</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not will work-Private data</a:t>
            </a:r>
          </a:p>
          <a:p>
            <a:pPr marL="0" indent="0">
              <a:spcAft>
                <a:spcPts val="0"/>
              </a:spcAft>
              <a:buNone/>
            </a:pPr>
            <a:r>
              <a:rPr lang="en-IN" sz="1400" dirty="0"/>
              <a:t>//obj1.show_rno();//It will not work-Private data</a:t>
            </a:r>
          </a:p>
          <a:p>
            <a:pPr marL="0" indent="0">
              <a:spcAft>
                <a:spcPts val="0"/>
              </a:spcAft>
              <a:buNone/>
            </a:pPr>
            <a:r>
              <a:rPr lang="en-IN" sz="1400" dirty="0"/>
              <a:t>//obj1.roll_no=78;//It will not work(Private data)-Not inherited</a:t>
            </a:r>
          </a:p>
          <a:p>
            <a:pPr marL="0" indent="0">
              <a:spcAft>
                <a:spcPts val="0"/>
              </a:spcAft>
              <a:buNone/>
            </a:pPr>
            <a:r>
              <a:rPr lang="en-IN" sz="1400" dirty="0"/>
              <a:t>//</a:t>
            </a:r>
            <a:r>
              <a:rPr lang="en-IN" sz="1400" dirty="0" err="1"/>
              <a:t>strcpy</a:t>
            </a:r>
            <a:r>
              <a:rPr lang="en-IN" sz="1400" dirty="0"/>
              <a:t>(obj1.section,"K17MM");//It will not work(Private data)</a:t>
            </a:r>
          </a:p>
          <a:p>
            <a:pPr marL="0" indent="0">
              <a:spcAft>
                <a:spcPts val="0"/>
              </a:spcAft>
              <a:buNone/>
            </a:pPr>
            <a:r>
              <a:rPr lang="en-IN" sz="1400" dirty="0"/>
              <a:t>}</a:t>
            </a:r>
          </a:p>
          <a:p>
            <a:pPr marL="0" indent="0">
              <a:spcAft>
                <a:spcPts val="0"/>
              </a:spcAft>
              <a:buNone/>
            </a:pPr>
            <a:endParaRPr lang="en-IN" sz="1400" dirty="0"/>
          </a:p>
          <a:p>
            <a:endParaRPr lang="en-IN" dirty="0"/>
          </a:p>
          <a:p>
            <a:endParaRPr lang="en-IN" dirty="0"/>
          </a:p>
        </p:txBody>
      </p:sp>
    </p:spTree>
    <p:extLst>
      <p:ext uri="{BB962C8B-B14F-4D97-AF65-F5344CB8AC3E}">
        <p14:creationId xmlns:p14="http://schemas.microsoft.com/office/powerpoint/2010/main" val="2096730933"/>
      </p:ext>
    </p:extLst>
  </p:cSld>
  <p:clrMapOvr>
    <a:masterClrMapping/>
  </p:clrMapOvr>
  <p:transition advClick="0" advTm="214725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Private derivation</a:t>
            </a:r>
          </a:p>
        </p:txBody>
      </p:sp>
      <p:sp>
        <p:nvSpPr>
          <p:cNvPr id="5"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private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6"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protected:</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a:t>
            </a:r>
            <a:r>
              <a:rPr lang="en-IN" kern="0" dirty="0" err="1">
                <a:solidFill>
                  <a:srgbClr val="222222"/>
                </a:solidFill>
                <a:ea typeface="+mn-ea"/>
                <a:cs typeface="+mn-cs"/>
              </a:rPr>
              <a:t>int</a:t>
            </a:r>
            <a:r>
              <a:rPr lang="en-IN" kern="0" dirty="0">
                <a:solidFill>
                  <a:srgbClr val="222222"/>
                </a:solidFill>
                <a:ea typeface="+mn-ea"/>
                <a:cs typeface="+mn-cs"/>
              </a:rPr>
              <a:t> </a:t>
            </a:r>
            <a:r>
              <a:rPr lang="en-IN" kern="0" dirty="0" err="1">
                <a:solidFill>
                  <a:srgbClr val="222222"/>
                </a:solidFill>
                <a:ea typeface="+mn-ea"/>
                <a:cs typeface="+mn-cs"/>
              </a:rPr>
              <a:t>derived_b</a:t>
            </a:r>
            <a:r>
              <a:rPr lang="en-IN" kern="0" dirty="0">
                <a:solidFill>
                  <a:srgbClr val="222222"/>
                </a:solidFill>
                <a:ea typeface="+mn-ea"/>
                <a:cs typeface="+mn-cs"/>
              </a:rPr>
              <a:t>;</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7" name="Straight Arrow Connector 6"/>
          <p:cNvCxnSpPr/>
          <p:nvPr/>
        </p:nvCxnSpPr>
        <p:spPr bwMode="auto">
          <a:xfrm flipV="1">
            <a:off x="2743200" y="2781300"/>
            <a:ext cx="312420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flipV="1">
            <a:off x="3200400" y="3141663"/>
            <a:ext cx="2667000" cy="6683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Protected inheritance</a:t>
            </a:r>
            <a:endParaRPr lang="en-IN" altLang="en-US"/>
          </a:p>
        </p:txBody>
      </p:sp>
      <p:sp>
        <p:nvSpPr>
          <p:cNvPr id="16387" name="Content Placeholder 2"/>
          <p:cNvSpPr>
            <a:spLocks noGrp="1"/>
          </p:cNvSpPr>
          <p:nvPr>
            <p:ph idx="1"/>
          </p:nvPr>
        </p:nvSpPr>
        <p:spPr/>
        <p:txBody>
          <a:bodyPr/>
          <a:lstStyle/>
          <a:p>
            <a:pPr>
              <a:lnSpc>
                <a:spcPct val="90000"/>
              </a:lnSpc>
            </a:pPr>
            <a:r>
              <a:rPr lang="en-US" altLang="en-US"/>
              <a:t>A member declared as </a:t>
            </a:r>
            <a:r>
              <a:rPr lang="en-US" altLang="en-US">
                <a:solidFill>
                  <a:srgbClr val="00B050"/>
                </a:solidFill>
              </a:rPr>
              <a:t>protected</a:t>
            </a:r>
            <a:r>
              <a:rPr lang="en-US" altLang="en-US"/>
              <a:t> is accessible by the member functions within its class and any class immediately derived from it.</a:t>
            </a:r>
          </a:p>
          <a:p>
            <a:pPr>
              <a:lnSpc>
                <a:spcPct val="90000"/>
              </a:lnSpc>
            </a:pPr>
            <a:r>
              <a:rPr lang="en-US" altLang="en-US"/>
              <a:t>It cannot be accessed by the functions outside these two classes.</a:t>
            </a:r>
          </a:p>
          <a:p>
            <a:pPr>
              <a:lnSpc>
                <a:spcPct val="90000"/>
              </a:lnSpc>
            </a:pPr>
            <a:r>
              <a:rPr lang="en-US" altLang="en-US"/>
              <a:t>It is possible to inherit a base class in protected mode. In this, </a:t>
            </a:r>
            <a:r>
              <a:rPr lang="en-US" altLang="en-US">
                <a:solidFill>
                  <a:srgbClr val="FF0000"/>
                </a:solidFill>
              </a:rPr>
              <a:t>Public and protected members </a:t>
            </a:r>
            <a:r>
              <a:rPr lang="en-US" altLang="en-US"/>
              <a:t>of the base class become </a:t>
            </a:r>
            <a:r>
              <a:rPr lang="en-US" altLang="en-US">
                <a:solidFill>
                  <a:srgbClr val="00B050"/>
                </a:solidFill>
              </a:rPr>
              <a:t>protected</a:t>
            </a:r>
            <a:r>
              <a:rPr lang="en-US" altLang="en-US">
                <a:solidFill>
                  <a:srgbClr val="FF0000"/>
                </a:solidFill>
              </a:rPr>
              <a:t> </a:t>
            </a:r>
            <a:r>
              <a:rPr lang="en-US" altLang="en-US">
                <a:solidFill>
                  <a:srgbClr val="00B050"/>
                </a:solidFill>
              </a:rPr>
              <a:t>members </a:t>
            </a:r>
            <a:r>
              <a:rPr lang="en-US" altLang="en-US">
                <a:solidFill>
                  <a:schemeClr val="tx1"/>
                </a:solidFill>
              </a:rPr>
              <a:t>of the derived class.</a:t>
            </a:r>
          </a:p>
          <a:p>
            <a:pPr>
              <a:lnSpc>
                <a:spcPct val="90000"/>
              </a:lnSpc>
            </a:pPr>
            <a:endParaRPr lang="en-US" altLang="en-US"/>
          </a:p>
          <a:p>
            <a:pPr>
              <a:lnSpc>
                <a:spcPct val="90000"/>
              </a:lnSpc>
            </a:pPr>
            <a:endParaRPr lang="en-US" altLang="en-US"/>
          </a:p>
          <a:p>
            <a:pPr>
              <a:buFont typeface="Arial" charset="0"/>
              <a:buNone/>
            </a:pP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Protected derivation</a:t>
            </a:r>
          </a:p>
        </p:txBody>
      </p:sp>
      <p:sp>
        <p:nvSpPr>
          <p:cNvPr id="14"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15"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16" name="Straight Arrow Connector 15"/>
          <p:cNvCxnSpPr/>
          <p:nvPr/>
        </p:nvCxnSpPr>
        <p:spPr bwMode="auto">
          <a:xfrm>
            <a:off x="2771775" y="3068638"/>
            <a:ext cx="3168650" cy="730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flipV="1">
            <a:off x="3200400" y="3789363"/>
            <a:ext cx="2667000" cy="206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Program-protected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result:protected</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will not work</a:t>
            </a:r>
          </a:p>
          <a:p>
            <a:pPr marL="0" indent="0">
              <a:spcAft>
                <a:spcPts val="0"/>
              </a:spcAft>
              <a:buNone/>
            </a:pPr>
            <a:r>
              <a:rPr lang="en-IN" sz="1400" dirty="0"/>
              <a:t>//obj1.show_rno();//It will not work</a:t>
            </a:r>
          </a:p>
          <a:p>
            <a:pPr marL="0" indent="0">
              <a:spcAft>
                <a:spcPts val="0"/>
              </a:spcAft>
              <a:buNone/>
            </a:pPr>
            <a:r>
              <a:rPr lang="en-IN" sz="1400" dirty="0"/>
              <a:t>//obj1.roll_no=78;//It will not work(Private data)</a:t>
            </a:r>
          </a:p>
          <a:p>
            <a:pPr marL="0" indent="0">
              <a:spcAft>
                <a:spcPts val="0"/>
              </a:spcAft>
              <a:buNone/>
            </a:pPr>
            <a:r>
              <a:rPr lang="en-IN" sz="1400" dirty="0"/>
              <a:t>//</a:t>
            </a:r>
            <a:r>
              <a:rPr lang="en-IN" sz="1400" dirty="0" err="1"/>
              <a:t>strcpy</a:t>
            </a:r>
            <a:r>
              <a:rPr lang="en-IN" sz="1400" dirty="0"/>
              <a:t>(obj1.section,"K17MM");//It will not work(Protected data)</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1701345681"/>
      </p:ext>
    </p:extLst>
  </p:cSld>
  <p:clrMapOvr>
    <a:masterClrMapping/>
  </p:clrMapOvr>
  <p:transition advClick="0" advTm="214725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333375"/>
            <a:ext cx="8105775" cy="1022350"/>
          </a:xfrm>
        </p:spPr>
        <p:txBody>
          <a:bodyPr/>
          <a:lstStyle/>
          <a:p>
            <a:r>
              <a:rPr lang="en-IN" altLang="en-US"/>
              <a:t>Types of Inheritance</a:t>
            </a:r>
          </a:p>
        </p:txBody>
      </p:sp>
      <p:sp>
        <p:nvSpPr>
          <p:cNvPr id="6147" name="Content Placeholder 2"/>
          <p:cNvSpPr>
            <a:spLocks noGrp="1"/>
          </p:cNvSpPr>
          <p:nvPr>
            <p:ph idx="1"/>
          </p:nvPr>
        </p:nvSpPr>
        <p:spPr/>
        <p:txBody>
          <a:bodyPr/>
          <a:lstStyle/>
          <a:p>
            <a:pPr marL="514350" indent="-514350">
              <a:buFont typeface="Times New Roman" pitchFamily="18" charset="0"/>
              <a:buAutoNum type="arabicPeriod"/>
            </a:pPr>
            <a:r>
              <a:rPr lang="en-IN" altLang="en-US" dirty="0"/>
              <a:t>Single Inheritance(One base and one derived class)</a:t>
            </a:r>
          </a:p>
          <a:p>
            <a:pPr marL="514350" indent="-514350">
              <a:buFont typeface="Times New Roman" pitchFamily="18" charset="0"/>
              <a:buAutoNum type="arabicPeriod"/>
            </a:pPr>
            <a:r>
              <a:rPr lang="en-IN" altLang="en-US" dirty="0"/>
              <a:t>Multiple Inheritance(More than one base classes for one derived class)</a:t>
            </a:r>
          </a:p>
          <a:p>
            <a:pPr marL="514350" indent="-514350">
              <a:buFont typeface="Times New Roman" pitchFamily="18" charset="0"/>
              <a:buAutoNum type="arabicPeriod"/>
            </a:pPr>
            <a:r>
              <a:rPr lang="en-IN" altLang="en-US" dirty="0"/>
              <a:t>Hierarchical Inheritance(More than one derived classes for one base class)</a:t>
            </a:r>
          </a:p>
          <a:p>
            <a:pPr marL="514350" indent="-514350">
              <a:buFont typeface="Times New Roman" pitchFamily="18" charset="0"/>
              <a:buAutoNum type="arabicPeriod"/>
            </a:pPr>
            <a:r>
              <a:rPr lang="en-IN" altLang="en-US" dirty="0"/>
              <a:t>Multilevel Inheritance</a:t>
            </a:r>
          </a:p>
          <a:p>
            <a:pPr marL="514350" indent="-514350">
              <a:buFont typeface="Times New Roman" pitchFamily="18" charset="0"/>
              <a:buAutoNum type="arabicPeriod"/>
            </a:pPr>
            <a:r>
              <a:rPr lang="en-IN" altLang="en-US" dirty="0"/>
              <a:t>Hybrid Inheritance(Combination of more than one types of inheritance)</a:t>
            </a:r>
          </a:p>
          <a:p>
            <a:pPr marL="514350" indent="-514350">
              <a:buFont typeface="Arial" charset="0"/>
              <a:buNone/>
            </a:pPr>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63"/>
          </a:xfrm>
        </p:spPr>
        <p:txBody>
          <a:bodyPr rtlCol="0">
            <a:normAutofit fontScale="90000"/>
          </a:bodyPr>
          <a:lstStyle/>
          <a:p>
            <a:pPr fontAlgn="auto">
              <a:spcAft>
                <a:spcPts val="0"/>
              </a:spcAft>
              <a:defRPr/>
            </a:pPr>
            <a:endParaRPr lang="en-IN" dirty="0"/>
          </a:p>
        </p:txBody>
      </p:sp>
      <p:graphicFrame>
        <p:nvGraphicFramePr>
          <p:cNvPr id="4" name="Content Placeholder 3"/>
          <p:cNvGraphicFramePr>
            <a:graphicFrameLocks noGrp="1"/>
          </p:cNvGraphicFramePr>
          <p:nvPr>
            <p:ph idx="1"/>
          </p:nvPr>
        </p:nvGraphicFramePr>
        <p:xfrm>
          <a:off x="3505200" y="533400"/>
          <a:ext cx="1524000" cy="1371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tblGrid>
              <a:tr h="457200">
                <a:tc>
                  <a:txBody>
                    <a:bodyPr/>
                    <a:lstStyle/>
                    <a:p>
                      <a:r>
                        <a:rPr lang="en-IN" dirty="0"/>
                        <a:t>Private</a:t>
                      </a:r>
                    </a:p>
                  </a:txBody>
                  <a:tcPr/>
                </a:tc>
                <a:extLst>
                  <a:ext uri="{0D108BD9-81ED-4DB2-BD59-A6C34878D82A}">
                    <a16:rowId xmlns:a16="http://schemas.microsoft.com/office/drawing/2014/main" xmlns="" val="10000"/>
                  </a:ext>
                </a:extLst>
              </a:tr>
              <a:tr h="457200">
                <a:tc>
                  <a:txBody>
                    <a:bodyPr/>
                    <a:lstStyle/>
                    <a:p>
                      <a:r>
                        <a:rPr lang="en-IN" dirty="0"/>
                        <a:t>Protected</a:t>
                      </a:r>
                    </a:p>
                  </a:txBody>
                  <a:tcPr/>
                </a:tc>
                <a:extLst>
                  <a:ext uri="{0D108BD9-81ED-4DB2-BD59-A6C34878D82A}">
                    <a16:rowId xmlns:a16="http://schemas.microsoft.com/office/drawing/2014/main" xmlns="" val="10001"/>
                  </a:ext>
                </a:extLst>
              </a:tr>
              <a:tr h="457200">
                <a:tc>
                  <a:txBody>
                    <a:bodyPr/>
                    <a:lstStyle/>
                    <a:p>
                      <a:r>
                        <a:rPr lang="en-IN" dirty="0"/>
                        <a:t>Public</a:t>
                      </a:r>
                    </a:p>
                  </a:txBody>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nvGraphicFramePr>
        <p:xfrm>
          <a:off x="914400" y="2819400"/>
          <a:ext cx="1524000" cy="1447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tblGrid>
              <a:tr h="482600">
                <a:tc>
                  <a:txBody>
                    <a:bodyPr/>
                    <a:lstStyle/>
                    <a:p>
                      <a:r>
                        <a:rPr lang="en-IN" dirty="0"/>
                        <a:t>Private</a:t>
                      </a:r>
                    </a:p>
                  </a:txBody>
                  <a:tcPr/>
                </a:tc>
                <a:extLst>
                  <a:ext uri="{0D108BD9-81ED-4DB2-BD59-A6C34878D82A}">
                    <a16:rowId xmlns:a16="http://schemas.microsoft.com/office/drawing/2014/main" xmlns="" val="10000"/>
                  </a:ext>
                </a:extLst>
              </a:tr>
              <a:tr h="482600">
                <a:tc>
                  <a:txBody>
                    <a:bodyPr/>
                    <a:lstStyle/>
                    <a:p>
                      <a:r>
                        <a:rPr lang="en-IN" dirty="0"/>
                        <a:t>Protected</a:t>
                      </a:r>
                    </a:p>
                  </a:txBody>
                  <a:tcPr/>
                </a:tc>
                <a:extLst>
                  <a:ext uri="{0D108BD9-81ED-4DB2-BD59-A6C34878D82A}">
                    <a16:rowId xmlns:a16="http://schemas.microsoft.com/office/drawing/2014/main" xmlns="" val="10001"/>
                  </a:ext>
                </a:extLst>
              </a:tr>
              <a:tr h="482600">
                <a:tc>
                  <a:txBody>
                    <a:bodyPr/>
                    <a:lstStyle/>
                    <a:p>
                      <a:r>
                        <a:rPr lang="en-IN" dirty="0"/>
                        <a:t>Public</a:t>
                      </a:r>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nvGraphicFramePr>
        <p:xfrm>
          <a:off x="6400800" y="2819400"/>
          <a:ext cx="1752600" cy="13716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20000"/>
                    </a:ext>
                  </a:extLst>
                </a:gridCol>
              </a:tblGrid>
              <a:tr h="457200">
                <a:tc>
                  <a:txBody>
                    <a:bodyPr/>
                    <a:lstStyle/>
                    <a:p>
                      <a:r>
                        <a:rPr lang="en-IN" dirty="0"/>
                        <a:t>Private </a:t>
                      </a:r>
                    </a:p>
                  </a:txBody>
                  <a:tcPr/>
                </a:tc>
                <a:extLst>
                  <a:ext uri="{0D108BD9-81ED-4DB2-BD59-A6C34878D82A}">
                    <a16:rowId xmlns:a16="http://schemas.microsoft.com/office/drawing/2014/main" xmlns="" val="10000"/>
                  </a:ext>
                </a:extLst>
              </a:tr>
              <a:tr h="457200">
                <a:tc>
                  <a:txBody>
                    <a:bodyPr/>
                    <a:lstStyle/>
                    <a:p>
                      <a:r>
                        <a:rPr lang="en-IN" dirty="0"/>
                        <a:t>Protected</a:t>
                      </a:r>
                    </a:p>
                  </a:txBody>
                  <a:tcPr/>
                </a:tc>
                <a:extLst>
                  <a:ext uri="{0D108BD9-81ED-4DB2-BD59-A6C34878D82A}">
                    <a16:rowId xmlns:a16="http://schemas.microsoft.com/office/drawing/2014/main" xmlns="" val="10001"/>
                  </a:ext>
                </a:extLst>
              </a:tr>
              <a:tr h="457200">
                <a:tc>
                  <a:txBody>
                    <a:bodyPr/>
                    <a:lstStyle/>
                    <a:p>
                      <a:r>
                        <a:rPr lang="en-IN" dirty="0"/>
                        <a:t>Public</a:t>
                      </a:r>
                    </a:p>
                  </a:txBody>
                  <a:tcPr/>
                </a:tc>
                <a:extLst>
                  <a:ext uri="{0D108BD9-81ED-4DB2-BD59-A6C34878D82A}">
                    <a16:rowId xmlns:a16="http://schemas.microsoft.com/office/drawing/2014/main" xmlns="" val="10002"/>
                  </a:ext>
                </a:extLst>
              </a:tr>
            </a:tbl>
          </a:graphicData>
        </a:graphic>
      </p:graphicFrame>
      <p:graphicFrame>
        <p:nvGraphicFramePr>
          <p:cNvPr id="7" name="Table 6"/>
          <p:cNvGraphicFramePr>
            <a:graphicFrameLocks noGrp="1"/>
          </p:cNvGraphicFramePr>
          <p:nvPr/>
        </p:nvGraphicFramePr>
        <p:xfrm>
          <a:off x="3733800" y="5135563"/>
          <a:ext cx="1371600" cy="141763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tblGrid>
              <a:tr h="472546">
                <a:tc>
                  <a:txBody>
                    <a:bodyPr/>
                    <a:lstStyle/>
                    <a:p>
                      <a:r>
                        <a:rPr lang="en-IN" sz="1600" dirty="0"/>
                        <a:t>Private</a:t>
                      </a:r>
                    </a:p>
                  </a:txBody>
                  <a:tcPr marT="45730" marB="45730"/>
                </a:tc>
                <a:extLst>
                  <a:ext uri="{0D108BD9-81ED-4DB2-BD59-A6C34878D82A}">
                    <a16:rowId xmlns:a16="http://schemas.microsoft.com/office/drawing/2014/main" xmlns="" val="10000"/>
                  </a:ext>
                </a:extLst>
              </a:tr>
              <a:tr h="472546">
                <a:tc>
                  <a:txBody>
                    <a:bodyPr/>
                    <a:lstStyle/>
                    <a:p>
                      <a:r>
                        <a:rPr lang="en-IN" sz="1600" dirty="0"/>
                        <a:t>Protected</a:t>
                      </a:r>
                    </a:p>
                  </a:txBody>
                  <a:tcPr marT="45730" marB="45730"/>
                </a:tc>
                <a:extLst>
                  <a:ext uri="{0D108BD9-81ED-4DB2-BD59-A6C34878D82A}">
                    <a16:rowId xmlns:a16="http://schemas.microsoft.com/office/drawing/2014/main" xmlns="" val="10001"/>
                  </a:ext>
                </a:extLst>
              </a:tr>
              <a:tr h="472546">
                <a:tc>
                  <a:txBody>
                    <a:bodyPr/>
                    <a:lstStyle/>
                    <a:p>
                      <a:r>
                        <a:rPr lang="en-IN" sz="1600" dirty="0"/>
                        <a:t>Public</a:t>
                      </a:r>
                    </a:p>
                  </a:txBody>
                  <a:tcPr marT="45730" marB="45730"/>
                </a:tc>
                <a:extLst>
                  <a:ext uri="{0D108BD9-81ED-4DB2-BD59-A6C34878D82A}">
                    <a16:rowId xmlns:a16="http://schemas.microsoft.com/office/drawing/2014/main" xmlns="" val="10002"/>
                  </a:ext>
                </a:extLst>
              </a:tr>
            </a:tbl>
          </a:graphicData>
        </a:graphic>
      </p:graphicFrame>
      <p:cxnSp>
        <p:nvCxnSpPr>
          <p:cNvPr id="9" name="Straight Arrow Connector 8"/>
          <p:cNvCxnSpPr/>
          <p:nvPr/>
        </p:nvCxnSpPr>
        <p:spPr>
          <a:xfrm>
            <a:off x="5029200" y="7620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76" name="TextBox 15"/>
          <p:cNvSpPr txBox="1">
            <a:spLocks noChangeArrowheads="1"/>
          </p:cNvSpPr>
          <p:nvPr/>
        </p:nvSpPr>
        <p:spPr bwMode="auto">
          <a:xfrm>
            <a:off x="6400800" y="1981200"/>
            <a:ext cx="1981200" cy="646113"/>
          </a:xfrm>
          <a:prstGeom prst="rect">
            <a:avLst/>
          </a:prstGeom>
          <a:noFill/>
          <a:ln w="9525">
            <a:noFill/>
            <a:miter lim="800000"/>
            <a:headEnd/>
            <a:tailEnd/>
          </a:ln>
        </p:spPr>
        <p:txBody>
          <a:bodyPr>
            <a:spAutoFit/>
          </a:bodyPr>
          <a:lstStyle/>
          <a:p>
            <a:pPr eaLnBrk="1" hangingPunct="1"/>
            <a:endParaRPr lang="en-IN" altLang="en-US">
              <a:latin typeface="Calibri" pitchFamily="34" charset="0"/>
            </a:endParaRPr>
          </a:p>
          <a:p>
            <a:pPr eaLnBrk="1" hangingPunct="1"/>
            <a:r>
              <a:rPr lang="en-IN" altLang="en-US">
                <a:latin typeface="Calibri" pitchFamily="34" charset="0"/>
              </a:rPr>
              <a:t>ClassD2:private B</a:t>
            </a:r>
          </a:p>
        </p:txBody>
      </p:sp>
      <p:sp>
        <p:nvSpPr>
          <p:cNvPr id="18477" name="TextBox 16"/>
          <p:cNvSpPr txBox="1">
            <a:spLocks noChangeArrowheads="1"/>
          </p:cNvSpPr>
          <p:nvPr/>
        </p:nvSpPr>
        <p:spPr bwMode="auto">
          <a:xfrm>
            <a:off x="685800" y="2362200"/>
            <a:ext cx="1905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D1:public B</a:t>
            </a:r>
          </a:p>
        </p:txBody>
      </p:sp>
      <p:sp>
        <p:nvSpPr>
          <p:cNvPr id="18478" name="TextBox 17"/>
          <p:cNvSpPr txBox="1">
            <a:spLocks noChangeArrowheads="1"/>
          </p:cNvSpPr>
          <p:nvPr/>
        </p:nvSpPr>
        <p:spPr bwMode="auto">
          <a:xfrm>
            <a:off x="2971800" y="4648200"/>
            <a:ext cx="3048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X:public D1:protected D2</a:t>
            </a:r>
          </a:p>
        </p:txBody>
      </p:sp>
      <p:sp>
        <p:nvSpPr>
          <p:cNvPr id="18479" name="TextBox 18"/>
          <p:cNvSpPr txBox="1">
            <a:spLocks noChangeArrowheads="1"/>
          </p:cNvSpPr>
          <p:nvPr/>
        </p:nvSpPr>
        <p:spPr bwMode="auto">
          <a:xfrm>
            <a:off x="3810000" y="76200"/>
            <a:ext cx="13716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B</a:t>
            </a:r>
          </a:p>
        </p:txBody>
      </p:sp>
      <p:cxnSp>
        <p:nvCxnSpPr>
          <p:cNvPr id="21" name="Elbow Connector 20"/>
          <p:cNvCxnSpPr/>
          <p:nvPr/>
        </p:nvCxnSpPr>
        <p:spPr>
          <a:xfrm>
            <a:off x="5029200" y="1219200"/>
            <a:ext cx="3200400" cy="1905000"/>
          </a:xfrm>
          <a:prstGeom prst="bentConnector3">
            <a:avLst>
              <a:gd name="adj1" fmla="val 10450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4648200" y="1905000"/>
            <a:ext cx="1752600" cy="1219200"/>
          </a:xfrm>
          <a:prstGeom prst="bentConnector3">
            <a:avLst>
              <a:gd name="adj1" fmla="val -13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flipV="1">
            <a:off x="914400" y="1219200"/>
            <a:ext cx="2590800" cy="2209800"/>
          </a:xfrm>
          <a:prstGeom prst="bentConnector3">
            <a:avLst>
              <a:gd name="adj1" fmla="val 1097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2057400" y="2286000"/>
            <a:ext cx="2286000" cy="1524000"/>
          </a:xfrm>
          <a:prstGeom prst="bentConnector3">
            <a:avLst>
              <a:gd name="adj1" fmla="val 9984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914400" y="3581400"/>
            <a:ext cx="2819400" cy="2362200"/>
          </a:xfrm>
          <a:prstGeom prst="bentConnector3">
            <a:avLst>
              <a:gd name="adj1" fmla="val -887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1638300" y="4305300"/>
            <a:ext cx="2133600" cy="2057400"/>
          </a:xfrm>
          <a:prstGeom prst="bentConnector3">
            <a:avLst>
              <a:gd name="adj1" fmla="val 981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105400" y="3505200"/>
            <a:ext cx="3048000" cy="2438400"/>
          </a:xfrm>
          <a:prstGeom prst="bentConnector3">
            <a:avLst>
              <a:gd name="adj1" fmla="val -76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flipV="1">
            <a:off x="5105400" y="4191000"/>
            <a:ext cx="2209800" cy="1524000"/>
          </a:xfrm>
          <a:prstGeom prst="bentConnector3">
            <a:avLst>
              <a:gd name="adj1" fmla="val -2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88" name="TextBox 49"/>
          <p:cNvSpPr txBox="1">
            <a:spLocks noChangeArrowheads="1"/>
          </p:cNvSpPr>
          <p:nvPr/>
        </p:nvSpPr>
        <p:spPr bwMode="auto">
          <a:xfrm>
            <a:off x="5867400" y="457200"/>
            <a:ext cx="1981200" cy="400050"/>
          </a:xfrm>
          <a:prstGeom prst="rect">
            <a:avLst/>
          </a:prstGeom>
          <a:noFill/>
          <a:ln w="9525">
            <a:noFill/>
            <a:miter lim="800000"/>
            <a:headEnd/>
            <a:tailEnd/>
          </a:ln>
        </p:spPr>
        <p:txBody>
          <a:bodyPr>
            <a:spAutoFit/>
          </a:bodyPr>
          <a:lstStyle/>
          <a:p>
            <a:pPr eaLnBrk="1" hangingPunct="1"/>
            <a:r>
              <a:rPr lang="en-IN" altLang="en-US" sz="2000" b="1">
                <a:latin typeface="Calibri" pitchFamily="34" charset="0"/>
              </a:rPr>
              <a:t>Not Inheritable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288" y="333375"/>
            <a:ext cx="8105775" cy="1022350"/>
          </a:xfrm>
        </p:spPr>
        <p:txBody>
          <a:bodyPr/>
          <a:lstStyle/>
          <a:p>
            <a:pPr eaLnBrk="1" hangingPunct="1"/>
            <a:r>
              <a:rPr lang="en-US" altLang="en-US" sz="3600"/>
              <a:t>Understanding Inheritance Restrictions</a:t>
            </a:r>
          </a:p>
        </p:txBody>
      </p:sp>
      <p:sp>
        <p:nvSpPr>
          <p:cNvPr id="20483" name="Rectangle 3"/>
          <p:cNvSpPr>
            <a:spLocks noGrp="1" noChangeArrowheads="1"/>
          </p:cNvSpPr>
          <p:nvPr>
            <p:ph type="body" idx="1"/>
          </p:nvPr>
        </p:nvSpPr>
        <p:spPr/>
        <p:txBody>
          <a:bodyPr/>
          <a:lstStyle/>
          <a:p>
            <a:pPr eaLnBrk="1" hangingPunct="1"/>
            <a:r>
              <a:rPr lang="en-US" altLang="en-US"/>
              <a:t>The following are never inherited:</a:t>
            </a:r>
          </a:p>
          <a:p>
            <a:pPr lvl="1" eaLnBrk="1" hangingPunct="1"/>
            <a:r>
              <a:rPr lang="en-US" altLang="en-US"/>
              <a:t>constructors</a:t>
            </a:r>
          </a:p>
          <a:p>
            <a:pPr lvl="1" eaLnBrk="1" hangingPunct="1"/>
            <a:r>
              <a:rPr lang="en-US" altLang="en-US"/>
              <a:t>destructors</a:t>
            </a:r>
          </a:p>
          <a:p>
            <a:pPr lvl="1" eaLnBrk="1" hangingPunct="1"/>
            <a:r>
              <a:rPr lang="en-US" altLang="en-US">
                <a:latin typeface="Courier New" pitchFamily="49" charset="0"/>
              </a:rPr>
              <a:t>friend</a:t>
            </a:r>
            <a:r>
              <a:rPr lang="en-US" altLang="en-US"/>
              <a:t> functions</a:t>
            </a:r>
          </a:p>
          <a:p>
            <a:pPr lvl="1" eaLnBrk="1" hangingPunct="1"/>
            <a:r>
              <a:rPr lang="en-US" altLang="en-US"/>
              <a:t>overloaded </a:t>
            </a:r>
            <a:r>
              <a:rPr lang="en-US" altLang="en-US">
                <a:latin typeface="Courier New" pitchFamily="49" charset="0"/>
              </a:rPr>
              <a:t>new</a:t>
            </a:r>
            <a:r>
              <a:rPr lang="en-US" altLang="en-US"/>
              <a:t> operators</a:t>
            </a:r>
          </a:p>
          <a:p>
            <a:pPr lvl="1" eaLnBrk="1" hangingPunct="1"/>
            <a:r>
              <a:rPr lang="en-US" altLang="en-US"/>
              <a:t>overloaded = operators</a:t>
            </a:r>
          </a:p>
          <a:p>
            <a:pPr eaLnBrk="1" hangingPunct="1"/>
            <a:r>
              <a:rPr lang="en-US" altLang="en-US"/>
              <a:t>Class friendship is not inherited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2531"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2532"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D:public B	</a:t>
            </a:r>
            <a:r>
              <a:rPr lang="en-IN" altLang="en-US" sz="2000">
                <a:solidFill>
                  <a:srgbClr val="C00000"/>
                </a:solidFill>
              </a:rPr>
              <a:t>//public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c= b*get_a();</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a:t>
            </a:r>
          </a:p>
          <a:p>
            <a:pPr>
              <a:spcAft>
                <a:spcPct val="0"/>
              </a:spcAft>
              <a:buFont typeface="Arial" charset="0"/>
              <a:buNone/>
            </a:pPr>
            <a:r>
              <a:rPr lang="en-IN" altLang="en-US"/>
              <a:t>cout&lt;&lt;“a=“&lt;&lt;get_a()&lt;&lt;“\n”;</a:t>
            </a:r>
          </a:p>
          <a:p>
            <a:pPr>
              <a:spcAft>
                <a:spcPct val="0"/>
              </a:spcAft>
              <a:buFont typeface="Arial" charset="0"/>
              <a:buNone/>
            </a:pPr>
            <a:endParaRPr lang="en-IN" altLang="en-US"/>
          </a:p>
          <a:p>
            <a:pPr>
              <a:spcAft>
                <a:spcPct val="0"/>
              </a:spcAft>
              <a:buFont typeface="Arial" charset="0"/>
              <a:buNone/>
            </a:pPr>
            <a:endParaRPr lang="en-IN" altLang="en-US"/>
          </a:p>
        </p:txBody>
      </p:sp>
      <p:sp>
        <p:nvSpPr>
          <p:cNvPr id="23555" name="Content Placeholder 3"/>
          <p:cNvSpPr>
            <a:spLocks noGrp="1"/>
          </p:cNvSpPr>
          <p:nvPr>
            <p:ph sz="half" idx="2"/>
          </p:nvPr>
        </p:nvSpPr>
        <p:spPr>
          <a:xfrm>
            <a:off x="4643438" y="692150"/>
            <a:ext cx="4038600" cy="5805488"/>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a:t>
            </a:r>
          </a:p>
          <a:p>
            <a:pPr>
              <a:spcAft>
                <a:spcPct val="0"/>
              </a:spcAft>
              <a:buFont typeface="Arial" charset="0"/>
              <a:buNone/>
            </a:pPr>
            <a:r>
              <a:rPr lang="en-IN" altLang="en-US"/>
              <a:t>d.mul();</a:t>
            </a:r>
          </a:p>
          <a:p>
            <a:pPr>
              <a:spcAft>
                <a:spcPct val="0"/>
              </a:spcAft>
              <a:buFont typeface="Arial" charset="0"/>
              <a:buNone/>
            </a:pPr>
            <a:r>
              <a:rPr lang="en-IN" altLang="en-US"/>
              <a:t>d.show_a();</a:t>
            </a:r>
          </a:p>
          <a:p>
            <a:pPr>
              <a:spcAft>
                <a:spcPct val="0"/>
              </a:spcAft>
              <a:buFont typeface="Arial" charset="0"/>
              <a:buNone/>
            </a:pPr>
            <a:r>
              <a:rPr lang="en-IN" altLang="en-US"/>
              <a:t>d.display();</a:t>
            </a:r>
          </a:p>
          <a:p>
            <a:pPr>
              <a:spcAft>
                <a:spcPct val="0"/>
              </a:spcAft>
              <a:buFont typeface="Arial" charset="0"/>
              <a:buNone/>
            </a:pPr>
            <a:r>
              <a:rPr lang="en-IN" altLang="en-US"/>
              <a:t>d.b=20;</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4579"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4580"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D:private B	</a:t>
            </a:r>
            <a:r>
              <a:rPr lang="en-IN" altLang="en-US" sz="2000">
                <a:solidFill>
                  <a:srgbClr val="C00000"/>
                </a:solidFill>
              </a:rPr>
              <a:t>//private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get_ab();</a:t>
            </a:r>
          </a:p>
          <a:p>
            <a:pPr>
              <a:spcAft>
                <a:spcPct val="0"/>
              </a:spcAft>
              <a:buFont typeface="Arial" charset="0"/>
              <a:buNone/>
            </a:pPr>
            <a:r>
              <a:rPr lang="en-IN" altLang="en-US"/>
              <a:t>c= b*get_a();   //’a’ can’t be 						used directly</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 show_a();       //output ‘a’</a:t>
            </a:r>
          </a:p>
          <a:p>
            <a:pPr>
              <a:spcAft>
                <a:spcPct val="0"/>
              </a:spcAft>
              <a:buFont typeface="Arial" charset="0"/>
              <a:buNone/>
            </a:pPr>
            <a:endParaRPr lang="en-IN" altLang="en-US"/>
          </a:p>
          <a:p>
            <a:pPr>
              <a:spcAft>
                <a:spcPct val="0"/>
              </a:spcAft>
              <a:buFont typeface="Arial" charset="0"/>
              <a:buNone/>
            </a:pPr>
            <a:endParaRPr lang="en-IN" altLang="en-US"/>
          </a:p>
        </p:txBody>
      </p:sp>
      <p:sp>
        <p:nvSpPr>
          <p:cNvPr id="25603" name="Content Placeholder 3"/>
          <p:cNvSpPr>
            <a:spLocks noGrp="1"/>
          </p:cNvSpPr>
          <p:nvPr>
            <p:ph sz="half" idx="2"/>
          </p:nvPr>
        </p:nvSpPr>
        <p:spPr>
          <a:xfrm>
            <a:off x="5105400" y="620713"/>
            <a:ext cx="4038600" cy="5805487"/>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    //won’t work</a:t>
            </a:r>
          </a:p>
          <a:p>
            <a:pPr>
              <a:spcAft>
                <a:spcPct val="0"/>
              </a:spcAft>
              <a:buFont typeface="Arial" charset="0"/>
              <a:buNone/>
            </a:pPr>
            <a:r>
              <a:rPr lang="en-IN" altLang="en-US"/>
              <a:t>d.mul();</a:t>
            </a:r>
          </a:p>
          <a:p>
            <a:pPr>
              <a:spcAft>
                <a:spcPct val="0"/>
              </a:spcAft>
              <a:buFont typeface="Arial" charset="0"/>
              <a:buNone/>
            </a:pPr>
            <a:r>
              <a:rPr lang="en-IN" altLang="en-US"/>
              <a:t>//d.show_a();   //won’t work</a:t>
            </a:r>
          </a:p>
          <a:p>
            <a:pPr>
              <a:spcAft>
                <a:spcPct val="0"/>
              </a:spcAft>
              <a:buFont typeface="Arial" charset="0"/>
              <a:buNone/>
            </a:pPr>
            <a:r>
              <a:rPr lang="en-IN" altLang="en-US"/>
              <a:t>d.display();</a:t>
            </a:r>
          </a:p>
          <a:p>
            <a:pPr>
              <a:spcAft>
                <a:spcPct val="0"/>
              </a:spcAft>
              <a:buFont typeface="Arial" charset="0"/>
              <a:buNone/>
            </a:pPr>
            <a:r>
              <a:rPr lang="en-IN" altLang="en-US"/>
              <a:t>//d.b=20;      //won’t work</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body" idx="4294967295"/>
          </p:nvPr>
        </p:nvSpPr>
        <p:spPr>
          <a:xfrm>
            <a:off x="539750" y="836613"/>
            <a:ext cx="7848600" cy="5616575"/>
          </a:xfrm>
        </p:spPr>
        <p:txBody>
          <a:bodyPr/>
          <a:lstStyle/>
          <a:p>
            <a:pPr algn="ctr" eaLnBrk="1" hangingPunct="1">
              <a:buFont typeface="Monotype Sorts" pitchFamily="2" charset="2"/>
              <a:buNone/>
            </a:pPr>
            <a:r>
              <a:rPr lang="en-US" altLang="en-US" sz="2800" b="1">
                <a:solidFill>
                  <a:schemeClr val="tx1"/>
                </a:solidFill>
              </a:rPr>
              <a:t>Multiple Inheritance</a:t>
            </a:r>
          </a:p>
          <a:p>
            <a:pPr eaLnBrk="1" hangingPunct="1"/>
            <a:r>
              <a:rPr lang="en-GB" altLang="en-US">
                <a:solidFill>
                  <a:schemeClr val="tx1"/>
                </a:solidFill>
              </a:rPr>
              <a:t>Is the phenomenon where a class may inherit from two or more classes</a:t>
            </a:r>
            <a:endParaRPr lang="en-GB" altLang="en-US" sz="2400" b="1" u="sng">
              <a:solidFill>
                <a:schemeClr val="tx1"/>
              </a:solidFill>
            </a:endParaRPr>
          </a:p>
          <a:p>
            <a:pPr eaLnBrk="1" hangingPunct="1"/>
            <a:r>
              <a:rPr lang="en-US" altLang="en-US">
                <a:solidFill>
                  <a:schemeClr val="tx1"/>
                </a:solidFill>
              </a:rPr>
              <a:t>Syntax:</a:t>
            </a:r>
          </a:p>
          <a:p>
            <a:pPr eaLnBrk="1" hangingPunct="1">
              <a:spcAft>
                <a:spcPts val="600"/>
              </a:spcAft>
              <a:buFont typeface="Monotype Sorts" pitchFamily="2" charset="2"/>
              <a:buNone/>
            </a:pPr>
            <a:r>
              <a:rPr lang="en-US" altLang="en-US">
                <a:solidFill>
                  <a:schemeClr val="tx1"/>
                </a:solidFill>
              </a:rPr>
              <a:t>	class derived : public base1, public base2</a:t>
            </a:r>
          </a:p>
          <a:p>
            <a:pPr eaLnBrk="1" hangingPunct="1">
              <a:spcAft>
                <a:spcPts val="600"/>
              </a:spcAft>
              <a:buFont typeface="Monotype Sorts" pitchFamily="2" charset="2"/>
              <a:buNone/>
            </a:pPr>
            <a:r>
              <a:rPr lang="en-US" altLang="en-US">
                <a:solidFill>
                  <a:schemeClr val="tx1"/>
                </a:solidFill>
              </a:rPr>
              <a:t>		{</a:t>
            </a:r>
          </a:p>
          <a:p>
            <a:pPr eaLnBrk="1" hangingPunct="1">
              <a:spcAft>
                <a:spcPts val="600"/>
              </a:spcAft>
              <a:buFont typeface="Monotype Sorts" pitchFamily="2" charset="2"/>
              <a:buNone/>
            </a:pPr>
            <a:r>
              <a:rPr lang="en-US" altLang="en-US">
                <a:solidFill>
                  <a:schemeClr val="tx1"/>
                </a:solidFill>
              </a:rPr>
              <a:t>		</a:t>
            </a:r>
            <a:r>
              <a:rPr lang="en-US" altLang="en-US" b="1">
                <a:solidFill>
                  <a:schemeClr val="tx1"/>
                </a:solidFill>
              </a:rPr>
              <a:t>//Body of class</a:t>
            </a:r>
            <a:endParaRPr lang="en-US" altLang="en-US">
              <a:solidFill>
                <a:schemeClr val="tx1"/>
              </a:solidFill>
            </a:endParaRPr>
          </a:p>
          <a:p>
            <a:pPr eaLnBrk="1" hangingPunct="1">
              <a:buFont typeface="Monotype Sorts" pitchFamily="2" charset="2"/>
              <a:buNone/>
            </a:pPr>
            <a:r>
              <a:rPr lang="en-US" altLang="en-US">
                <a:solidFill>
                  <a:schemeClr val="tx1"/>
                </a:solidFill>
              </a:rPr>
              <a:t>		};</a:t>
            </a:r>
          </a:p>
          <a:p>
            <a:pPr eaLnBrk="1" hangingPunct="1"/>
            <a:r>
              <a:rPr lang="en-US" altLang="en-US">
                <a:solidFill>
                  <a:schemeClr val="tx1"/>
                </a:solidFill>
              </a:rPr>
              <a:t>Base classes are separated by comma</a:t>
            </a:r>
          </a:p>
          <a:p>
            <a:pPr eaLnBrk="1" hangingPunct="1">
              <a:buFont typeface="Monotype Sorts" pitchFamily="2" charset="2"/>
              <a:buNone/>
            </a:pPr>
            <a:endParaRPr lang="en-US" altLang="en-US">
              <a:solidFill>
                <a:schemeClr val="tx1"/>
              </a:solidFill>
            </a:endParaRPr>
          </a:p>
          <a:p>
            <a:pPr eaLnBrk="1" hangingPunct="1">
              <a:buFont typeface="Monotype Sorts" pitchFamily="2" charset="2"/>
              <a:buNone/>
            </a:pPr>
            <a:endParaRPr lang="en-GB" altLang="en-US">
              <a:solidFill>
                <a:schemeClr val="tx1"/>
              </a:solidFill>
            </a:endParaRPr>
          </a:p>
        </p:txBody>
      </p:sp>
      <p:sp>
        <p:nvSpPr>
          <p:cNvPr id="26627" name="Rectangle 32"/>
          <p:cNvSpPr>
            <a:spLocks noChangeArrowheads="1"/>
          </p:cNvSpPr>
          <p:nvPr/>
        </p:nvSpPr>
        <p:spPr bwMode="auto">
          <a:xfrm>
            <a:off x="5734050" y="4660900"/>
            <a:ext cx="1100138"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6628" name="Rectangle 33"/>
          <p:cNvSpPr>
            <a:spLocks noChangeArrowheads="1"/>
          </p:cNvSpPr>
          <p:nvPr/>
        </p:nvSpPr>
        <p:spPr bwMode="auto">
          <a:xfrm>
            <a:off x="7596188" y="4660900"/>
            <a:ext cx="1185862"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6629" name="Rectangle 34"/>
          <p:cNvSpPr>
            <a:spLocks noChangeArrowheads="1"/>
          </p:cNvSpPr>
          <p:nvPr/>
        </p:nvSpPr>
        <p:spPr bwMode="auto">
          <a:xfrm>
            <a:off x="6918325" y="5602288"/>
            <a:ext cx="1016000"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6630" name="AutoShape 36"/>
          <p:cNvCxnSpPr>
            <a:cxnSpLocks noChangeShapeType="1"/>
            <a:stCxn id="26629" idx="0"/>
            <a:endCxn id="26627" idx="2"/>
          </p:cNvCxnSpPr>
          <p:nvPr/>
        </p:nvCxnSpPr>
        <p:spPr bwMode="auto">
          <a:xfrm rot="5400000" flipH="1">
            <a:off x="6565106" y="4741069"/>
            <a:ext cx="579438" cy="1143000"/>
          </a:xfrm>
          <a:prstGeom prst="bentConnector3">
            <a:avLst>
              <a:gd name="adj1" fmla="val 50000"/>
            </a:avLst>
          </a:prstGeom>
          <a:noFill/>
          <a:ln w="12700">
            <a:solidFill>
              <a:schemeClr val="tx1"/>
            </a:solidFill>
            <a:miter lim="800000"/>
            <a:headEnd type="none" w="sm" len="sm"/>
            <a:tailEnd type="triangle" w="sm" len="sm"/>
          </a:ln>
        </p:spPr>
      </p:cxnSp>
      <p:cxnSp>
        <p:nvCxnSpPr>
          <p:cNvPr id="26631" name="AutoShape 37"/>
          <p:cNvCxnSpPr>
            <a:cxnSpLocks noChangeShapeType="1"/>
          </p:cNvCxnSpPr>
          <p:nvPr/>
        </p:nvCxnSpPr>
        <p:spPr bwMode="auto">
          <a:xfrm rot="-5400000">
            <a:off x="7517606" y="4931569"/>
            <a:ext cx="579438" cy="762000"/>
          </a:xfrm>
          <a:prstGeom prst="bentConnector3">
            <a:avLst>
              <a:gd name="adj1" fmla="val 50000"/>
            </a:avLst>
          </a:prstGeom>
          <a:noFill/>
          <a:ln w="12700">
            <a:solidFill>
              <a:schemeClr val="tx1"/>
            </a:solidFill>
            <a:miter lim="800000"/>
            <a:headEnd type="none" w="sm" len="sm"/>
            <a:tailEnd type="triangle" w="sm" len="sm"/>
          </a:ln>
        </p:spPr>
      </p:cxnSp>
    </p:spTree>
  </p:cSld>
  <p:clrMapOvr>
    <a:masterClrMapping/>
  </p:clrMapOvr>
  <p:transition advClick="0" advTm="214725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685800"/>
          </a:xfrm>
        </p:spPr>
        <p:txBody>
          <a:bodyPr/>
          <a:lstStyle/>
          <a:p>
            <a:r>
              <a:rPr lang="en-IN" altLang="en-US"/>
              <a:t>Multiple Inheritance</a:t>
            </a:r>
          </a:p>
        </p:txBody>
      </p:sp>
      <p:sp>
        <p:nvSpPr>
          <p:cNvPr id="28675" name="Content Placeholder 2"/>
          <p:cNvSpPr>
            <a:spLocks noGrp="1"/>
          </p:cNvSpPr>
          <p:nvPr>
            <p:ph sz="half" idx="1"/>
          </p:nvPr>
        </p:nvSpPr>
        <p:spPr>
          <a:xfrm>
            <a:off x="457200" y="838200"/>
            <a:ext cx="4038600" cy="5287963"/>
          </a:xfrm>
        </p:spPr>
        <p:txBody>
          <a:bodyPr/>
          <a:lstStyle/>
          <a:p>
            <a:pPr>
              <a:spcAft>
                <a:spcPct val="0"/>
              </a:spcAft>
              <a:buFont typeface="Arial" charset="0"/>
              <a:buNone/>
            </a:pPr>
            <a:r>
              <a:rPr lang="en-IN" altLang="en-US" sz="1800"/>
              <a:t>#include &lt;iostream.h&gt;</a:t>
            </a:r>
          </a:p>
          <a:p>
            <a:pPr>
              <a:spcAft>
                <a:spcPct val="0"/>
              </a:spcAft>
              <a:buFont typeface="Arial" charset="0"/>
              <a:buNone/>
            </a:pPr>
            <a:r>
              <a:rPr lang="en-IN" altLang="en-US" sz="1800">
                <a:solidFill>
                  <a:srgbClr val="C00000"/>
                </a:solidFill>
              </a:rPr>
              <a:t>class M</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m;</a:t>
            </a:r>
          </a:p>
          <a:p>
            <a:pPr>
              <a:spcAft>
                <a:spcPct val="0"/>
              </a:spcAft>
              <a:buFont typeface="Arial" charset="0"/>
              <a:buNone/>
            </a:pPr>
            <a:r>
              <a:rPr lang="en-IN" altLang="en-US" sz="1800"/>
              <a:t>public:</a:t>
            </a:r>
          </a:p>
          <a:p>
            <a:pPr>
              <a:spcAft>
                <a:spcPct val="0"/>
              </a:spcAft>
              <a:buFont typeface="Arial" charset="0"/>
              <a:buNone/>
            </a:pPr>
            <a:r>
              <a:rPr lang="en-IN" altLang="en-US" sz="1800"/>
              <a:t>	void get_m(int);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C00000"/>
                </a:solidFill>
              </a:rPr>
              <a:t>class N</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n;</a:t>
            </a:r>
          </a:p>
          <a:p>
            <a:pPr>
              <a:spcAft>
                <a:spcPct val="0"/>
              </a:spcAft>
              <a:buFont typeface="Arial" charset="0"/>
              <a:buNone/>
            </a:pPr>
            <a:r>
              <a:rPr lang="en-IN" altLang="en-US" sz="1800"/>
              <a:t>public:</a:t>
            </a:r>
          </a:p>
          <a:p>
            <a:pPr>
              <a:spcAft>
                <a:spcPct val="0"/>
              </a:spcAft>
              <a:buFont typeface="Arial" charset="0"/>
              <a:buNone/>
            </a:pPr>
            <a:r>
              <a:rPr lang="en-IN" altLang="en-US" sz="1800"/>
              <a:t>	void get_n(int);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00B050"/>
                </a:solidFill>
              </a:rPr>
              <a:t>class P:public M, public N</a:t>
            </a:r>
          </a:p>
          <a:p>
            <a:pPr>
              <a:spcAft>
                <a:spcPct val="0"/>
              </a:spcAft>
              <a:buFont typeface="Arial" charset="0"/>
              <a:buNone/>
            </a:pPr>
            <a:r>
              <a:rPr lang="en-IN" altLang="en-US" sz="1800"/>
              <a:t>{</a:t>
            </a:r>
          </a:p>
          <a:p>
            <a:pPr>
              <a:spcAft>
                <a:spcPct val="0"/>
              </a:spcAft>
              <a:buFont typeface="Arial" charset="0"/>
              <a:buNone/>
            </a:pPr>
            <a:r>
              <a:rPr lang="en-IN" altLang="en-US" sz="1800"/>
              <a:t>public:</a:t>
            </a:r>
          </a:p>
          <a:p>
            <a:pPr>
              <a:spcAft>
                <a:spcPct val="0"/>
              </a:spcAft>
              <a:buFont typeface="Arial" charset="0"/>
              <a:buNone/>
            </a:pPr>
            <a:r>
              <a:rPr lang="en-IN" altLang="en-US" sz="1800"/>
              <a:t>	void display(void);</a:t>
            </a:r>
          </a:p>
          <a:p>
            <a:pPr>
              <a:spcAft>
                <a:spcPct val="0"/>
              </a:spcAft>
              <a:buFont typeface="Arial" charset="0"/>
              <a:buNone/>
            </a:pPr>
            <a:r>
              <a:rPr lang="en-IN" altLang="en-US" sz="1800"/>
              <a:t>};</a:t>
            </a:r>
          </a:p>
          <a:p>
            <a:pPr>
              <a:spcAft>
                <a:spcPct val="0"/>
              </a:spcAft>
              <a:buFont typeface="Arial" charset="0"/>
              <a:buNone/>
            </a:pPr>
            <a:r>
              <a:rPr lang="en-IN" altLang="en-US" sz="1800"/>
              <a:t>void M::get_m(int x)</a:t>
            </a:r>
          </a:p>
          <a:p>
            <a:pPr>
              <a:spcAft>
                <a:spcPct val="0"/>
              </a:spcAft>
              <a:buFont typeface="Arial" charset="0"/>
              <a:buNone/>
            </a:pPr>
            <a:r>
              <a:rPr lang="en-IN" altLang="en-US" sz="1800"/>
              <a:t>{ m=x;}</a:t>
            </a:r>
          </a:p>
          <a:p>
            <a:pPr>
              <a:spcAft>
                <a:spcPct val="0"/>
              </a:spcAft>
              <a:buFont typeface="Arial" charset="0"/>
              <a:buNone/>
            </a:pPr>
            <a:endParaRPr lang="en-IN" altLang="en-US" sz="1800"/>
          </a:p>
          <a:p>
            <a:pPr>
              <a:spcAft>
                <a:spcPct val="0"/>
              </a:spcAft>
              <a:buFont typeface="Arial" charset="0"/>
              <a:buChar char="•"/>
            </a:pPr>
            <a:endParaRPr lang="en-IN" altLang="en-US" sz="1800"/>
          </a:p>
        </p:txBody>
      </p:sp>
      <p:sp>
        <p:nvSpPr>
          <p:cNvPr id="28676" name="Content Placeholder 3"/>
          <p:cNvSpPr>
            <a:spLocks noGrp="1"/>
          </p:cNvSpPr>
          <p:nvPr>
            <p:ph sz="half" idx="2"/>
          </p:nvPr>
        </p:nvSpPr>
        <p:spPr>
          <a:xfrm>
            <a:off x="4643438" y="765175"/>
            <a:ext cx="4038600" cy="5287963"/>
          </a:xfrm>
        </p:spPr>
        <p:txBody>
          <a:bodyPr/>
          <a:lstStyle/>
          <a:p>
            <a:pPr>
              <a:spcAft>
                <a:spcPct val="0"/>
              </a:spcAft>
              <a:buFont typeface="Arial" charset="0"/>
              <a:buNone/>
            </a:pPr>
            <a:r>
              <a:rPr lang="en-IN" altLang="en-US" sz="2000"/>
              <a:t>void N::get_n(int y)</a:t>
            </a:r>
          </a:p>
          <a:p>
            <a:pPr>
              <a:spcAft>
                <a:spcPct val="0"/>
              </a:spcAft>
              <a:buFont typeface="Arial" charset="0"/>
              <a:buNone/>
            </a:pPr>
            <a:r>
              <a:rPr lang="en-IN" altLang="en-US" sz="2000"/>
              <a:t>{ n= y;}</a:t>
            </a:r>
          </a:p>
          <a:p>
            <a:pPr>
              <a:spcAft>
                <a:spcPct val="0"/>
              </a:spcAft>
              <a:buFont typeface="Arial" charset="0"/>
              <a:buNone/>
            </a:pPr>
            <a:r>
              <a:rPr lang="en-IN" altLang="en-US" sz="2000"/>
              <a:t>void P::display(void)</a:t>
            </a:r>
          </a:p>
          <a:p>
            <a:pPr>
              <a:spcAft>
                <a:spcPct val="0"/>
              </a:spcAft>
              <a:buFont typeface="Arial" charset="0"/>
              <a:buNone/>
            </a:pPr>
            <a:r>
              <a:rPr lang="en-IN" altLang="en-US" sz="2000"/>
              <a:t>{</a:t>
            </a:r>
          </a:p>
          <a:p>
            <a:pPr>
              <a:spcAft>
                <a:spcPct val="0"/>
              </a:spcAft>
              <a:buFont typeface="Arial" charset="0"/>
              <a:buNone/>
            </a:pPr>
            <a:r>
              <a:rPr lang="en-IN" altLang="en-US" sz="2000"/>
              <a:t>cout&lt;&lt;“m=“&lt;&lt;m&lt;&lt;“\n”;</a:t>
            </a:r>
          </a:p>
          <a:p>
            <a:pPr>
              <a:spcAft>
                <a:spcPct val="0"/>
              </a:spcAft>
              <a:buFont typeface="Arial" charset="0"/>
              <a:buNone/>
            </a:pPr>
            <a:r>
              <a:rPr lang="en-IN" altLang="en-US" sz="2000"/>
              <a:t>cout&lt;&lt;“n=“&lt;&lt;n&lt;&lt;“\n”;</a:t>
            </a:r>
          </a:p>
          <a:p>
            <a:pPr>
              <a:spcAft>
                <a:spcPct val="0"/>
              </a:spcAft>
              <a:buFont typeface="Arial" charset="0"/>
              <a:buNone/>
            </a:pPr>
            <a:r>
              <a:rPr lang="en-IN" altLang="en-US" sz="2000"/>
              <a:t>cout&lt;&lt;“m*n=”&lt;&lt;m*n&lt;&lt;“\n”;</a:t>
            </a:r>
          </a:p>
          <a:p>
            <a:pPr>
              <a:spcAft>
                <a:spcPct val="0"/>
              </a:spcAft>
              <a:buFont typeface="Arial" charset="0"/>
              <a:buNone/>
            </a:pPr>
            <a:r>
              <a:rPr lang="en-IN" altLang="en-US" sz="2000"/>
              <a:t>}</a:t>
            </a:r>
          </a:p>
          <a:p>
            <a:pPr>
              <a:buFont typeface="Arial" charset="0"/>
              <a:buNone/>
            </a:pPr>
            <a:r>
              <a:rPr lang="en-IN" altLang="en-US" sz="2000"/>
              <a:t>int main()</a:t>
            </a:r>
          </a:p>
          <a:p>
            <a:pPr>
              <a:buFont typeface="Arial" charset="0"/>
              <a:buNone/>
            </a:pPr>
            <a:r>
              <a:rPr lang="en-IN" altLang="en-US" sz="2000"/>
              <a:t>{</a:t>
            </a:r>
          </a:p>
          <a:p>
            <a:pPr>
              <a:buFont typeface="Arial" charset="0"/>
              <a:buNone/>
            </a:pPr>
            <a:r>
              <a:rPr lang="en-IN" altLang="en-US" sz="2000"/>
              <a:t>P p;</a:t>
            </a:r>
          </a:p>
          <a:p>
            <a:pPr>
              <a:buFont typeface="Arial" charset="0"/>
              <a:buNone/>
            </a:pPr>
            <a:r>
              <a:rPr lang="en-IN" altLang="en-US" sz="2000"/>
              <a:t>p.get_m(10);		//m=10</a:t>
            </a:r>
          </a:p>
          <a:p>
            <a:pPr>
              <a:buFont typeface="Arial" charset="0"/>
              <a:buNone/>
            </a:pPr>
            <a:r>
              <a:rPr lang="en-IN" altLang="en-US" sz="2000"/>
              <a:t>p.get_n(20);			//n=20</a:t>
            </a:r>
          </a:p>
          <a:p>
            <a:pPr>
              <a:buFont typeface="Arial" charset="0"/>
              <a:buNone/>
            </a:pPr>
            <a:r>
              <a:rPr lang="en-IN" altLang="en-US" sz="2000"/>
              <a:t>p.display();			//m*n = 200</a:t>
            </a:r>
          </a:p>
          <a:p>
            <a:pPr>
              <a:buFont typeface="Arial" charset="0"/>
              <a:buNone/>
            </a:pPr>
            <a:r>
              <a:rPr lang="en-IN" altLang="en-US" sz="2000"/>
              <a:t>return 0;</a:t>
            </a:r>
          </a:p>
          <a:p>
            <a:pPr>
              <a:buFont typeface="Arial" charset="0"/>
              <a:buNone/>
            </a:pPr>
            <a:r>
              <a:rPr lang="en-IN" altLang="en-US" sz="2000"/>
              <a:t>}</a:t>
            </a:r>
          </a:p>
          <a:p>
            <a:pPr>
              <a:spcAft>
                <a:spcPct val="0"/>
              </a:spcAft>
              <a:buFont typeface="Arial" charset="0"/>
              <a:buNone/>
            </a:pPr>
            <a:endParaRPr lang="en-IN"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IN" altLang="en-US"/>
              <a:t>Multilevel Inheritance</a:t>
            </a:r>
          </a:p>
        </p:txBody>
      </p:sp>
      <p:sp>
        <p:nvSpPr>
          <p:cNvPr id="29699" name="Content Placeholder 5"/>
          <p:cNvSpPr>
            <a:spLocks noGrp="1"/>
          </p:cNvSpPr>
          <p:nvPr>
            <p:ph idx="1"/>
          </p:nvPr>
        </p:nvSpPr>
        <p:spPr>
          <a:xfrm>
            <a:off x="457200" y="1341438"/>
            <a:ext cx="8105775" cy="4667250"/>
          </a:xfrm>
        </p:spPr>
        <p:txBody>
          <a:bodyPr/>
          <a:lstStyle/>
          <a:p>
            <a:r>
              <a:rPr lang="en-IN" altLang="en-US"/>
              <a:t>It is also possible to derive a class from an existing derived class. </a:t>
            </a:r>
          </a:p>
          <a:p>
            <a:r>
              <a:rPr lang="en-IN" altLang="en-US"/>
              <a:t>It is implemented by defining atleast three classes.</a:t>
            </a:r>
          </a:p>
          <a:p>
            <a:r>
              <a:rPr lang="en-IN" altLang="en-US"/>
              <a:t>Each derived class must have </a:t>
            </a:r>
            <a:r>
              <a:rPr lang="en-IN" altLang="en-US" b="1"/>
              <a:t>a kind of </a:t>
            </a:r>
            <a:r>
              <a:rPr lang="en-IN" altLang="en-US"/>
              <a:t>relationship with its immediate base class.</a:t>
            </a:r>
          </a:p>
          <a:p>
            <a:endParaRPr lang="en-IN" altLang="en-US"/>
          </a:p>
        </p:txBody>
      </p:sp>
      <p:sp>
        <p:nvSpPr>
          <p:cNvPr id="29700" name="Rectangle 27"/>
          <p:cNvSpPr>
            <a:spLocks noChangeArrowheads="1"/>
          </p:cNvSpPr>
          <p:nvPr/>
        </p:nvSpPr>
        <p:spPr bwMode="auto">
          <a:xfrm>
            <a:off x="3132138" y="4292600"/>
            <a:ext cx="1944687"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9701" name="Rectangle 28"/>
          <p:cNvSpPr>
            <a:spLocks noChangeArrowheads="1"/>
          </p:cNvSpPr>
          <p:nvPr/>
        </p:nvSpPr>
        <p:spPr bwMode="auto">
          <a:xfrm>
            <a:off x="3109913" y="5013325"/>
            <a:ext cx="1966912" cy="360363"/>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9702" name="Rectangle 29"/>
          <p:cNvSpPr>
            <a:spLocks noChangeArrowheads="1"/>
          </p:cNvSpPr>
          <p:nvPr/>
        </p:nvSpPr>
        <p:spPr bwMode="auto">
          <a:xfrm>
            <a:off x="3109913" y="5668963"/>
            <a:ext cx="1947862" cy="42386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9703" name="Straight Arrow Connector 12"/>
          <p:cNvCxnSpPr>
            <a:cxnSpLocks noChangeShapeType="1"/>
            <a:stCxn id="29700" idx="2"/>
            <a:endCxn id="29701" idx="0"/>
          </p:cNvCxnSpPr>
          <p:nvPr/>
        </p:nvCxnSpPr>
        <p:spPr bwMode="auto">
          <a:xfrm flipH="1">
            <a:off x="4092575" y="4654550"/>
            <a:ext cx="11113" cy="358775"/>
          </a:xfrm>
          <a:prstGeom prst="straightConnector1">
            <a:avLst/>
          </a:prstGeom>
          <a:noFill/>
          <a:ln w="9525" algn="ctr">
            <a:solidFill>
              <a:schemeClr val="tx1"/>
            </a:solidFill>
            <a:round/>
            <a:headEnd/>
            <a:tailEnd type="arrow" w="med" len="med"/>
          </a:ln>
        </p:spPr>
      </p:cxnSp>
      <p:cxnSp>
        <p:nvCxnSpPr>
          <p:cNvPr id="29704" name="Straight Arrow Connector 14"/>
          <p:cNvCxnSpPr>
            <a:cxnSpLocks noChangeShapeType="1"/>
            <a:stCxn id="29701" idx="2"/>
            <a:endCxn id="29702" idx="0"/>
          </p:cNvCxnSpPr>
          <p:nvPr/>
        </p:nvCxnSpPr>
        <p:spPr bwMode="auto">
          <a:xfrm flipH="1">
            <a:off x="4083050" y="5373688"/>
            <a:ext cx="9525" cy="295275"/>
          </a:xfrm>
          <a:prstGeom prst="straightConnector1">
            <a:avLst/>
          </a:prstGeom>
          <a:noFill/>
          <a:ln w="9525" algn="ctr">
            <a:solidFill>
              <a:schemeClr val="tx1"/>
            </a:solidFill>
            <a:round/>
            <a:headEnd/>
            <a:tailEnd type="arrow" w="med" len="med"/>
          </a:ln>
        </p:spPr>
      </p:cxnSp>
    </p:spTree>
  </p:cSld>
  <p:clrMapOvr>
    <a:masterClrMapping/>
  </p:clrMapOvr>
  <p:transition advClick="0" advTm="214725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563"/>
          </a:xfrm>
        </p:spPr>
        <p:txBody>
          <a:bodyPr rtlCol="0">
            <a:normAutofit fontScale="90000"/>
          </a:bodyPr>
          <a:lstStyle/>
          <a:p>
            <a:pPr fontAlgn="auto">
              <a:spcAft>
                <a:spcPts val="0"/>
              </a:spcAft>
              <a:defRPr/>
            </a:pPr>
            <a:r>
              <a:rPr lang="en-IN" dirty="0"/>
              <a:t>Multilevel Inheritance</a:t>
            </a:r>
          </a:p>
        </p:txBody>
      </p:sp>
      <p:sp>
        <p:nvSpPr>
          <p:cNvPr id="30723" name="Content Placeholder 2"/>
          <p:cNvSpPr>
            <a:spLocks noGrp="1"/>
          </p:cNvSpPr>
          <p:nvPr>
            <p:ph sz="half" idx="1"/>
          </p:nvPr>
        </p:nvSpPr>
        <p:spPr>
          <a:xfrm>
            <a:off x="457200" y="762000"/>
            <a:ext cx="4038600" cy="5791200"/>
          </a:xfrm>
        </p:spPr>
        <p:txBody>
          <a:bodyPr/>
          <a:lstStyle/>
          <a:p>
            <a:pPr>
              <a:spcAft>
                <a:spcPct val="0"/>
              </a:spcAft>
              <a:buFont typeface="Arial" charset="0"/>
              <a:buNone/>
            </a:pPr>
            <a:r>
              <a:rPr lang="en-IN" altLang="en-US" sz="2400"/>
              <a:t>#include &lt;iostream.h&gt;</a:t>
            </a:r>
          </a:p>
          <a:p>
            <a:pPr>
              <a:spcAft>
                <a:spcPct val="0"/>
              </a:spcAft>
              <a:buFont typeface="Arial" charset="0"/>
              <a:buNone/>
            </a:pPr>
            <a:r>
              <a:rPr lang="en-IN" altLang="en-US" sz="2400" b="1">
                <a:solidFill>
                  <a:srgbClr val="FF0000"/>
                </a:solidFill>
              </a:rPr>
              <a:t>class student</a:t>
            </a:r>
          </a:p>
          <a:p>
            <a:pPr>
              <a:spcAft>
                <a:spcPct val="0"/>
              </a:spcAft>
              <a:buFont typeface="Arial" charset="0"/>
              <a:buNone/>
            </a:pPr>
            <a:r>
              <a:rPr lang="en-IN" altLang="en-US" sz="2400"/>
              <a:t>{</a:t>
            </a:r>
          </a:p>
          <a:p>
            <a:pPr>
              <a:spcAft>
                <a:spcPct val="0"/>
              </a:spcAft>
              <a:buFont typeface="Arial" charset="0"/>
              <a:buNone/>
            </a:pPr>
            <a:r>
              <a:rPr lang="en-IN" altLang="en-US" sz="2400"/>
              <a:t>protected:</a:t>
            </a:r>
          </a:p>
          <a:p>
            <a:pPr>
              <a:spcAft>
                <a:spcPct val="0"/>
              </a:spcAft>
              <a:buFont typeface="Arial" charset="0"/>
              <a:buNone/>
            </a:pPr>
            <a:r>
              <a:rPr lang="en-IN" altLang="en-US" sz="2400"/>
              <a:t>	int roll_no;</a:t>
            </a:r>
          </a:p>
          <a:p>
            <a:pPr>
              <a:spcAft>
                <a:spcPct val="0"/>
              </a:spcAft>
              <a:buFont typeface="Arial" charset="0"/>
              <a:buNone/>
            </a:pPr>
            <a:r>
              <a:rPr lang="en-IN" altLang="en-US" sz="2400"/>
              <a:t>public:</a:t>
            </a:r>
          </a:p>
          <a:p>
            <a:pPr>
              <a:spcAft>
                <a:spcPct val="0"/>
              </a:spcAft>
              <a:buFont typeface="Arial" charset="0"/>
              <a:buNone/>
            </a:pPr>
            <a:r>
              <a:rPr lang="en-IN" altLang="en-US" sz="2400"/>
              <a:t>	void get_no(int);</a:t>
            </a:r>
          </a:p>
          <a:p>
            <a:pPr>
              <a:spcAft>
                <a:spcPct val="0"/>
              </a:spcAft>
              <a:buFont typeface="Arial" charset="0"/>
              <a:buNone/>
            </a:pPr>
            <a:r>
              <a:rPr lang="en-IN" altLang="en-US" sz="2400"/>
              <a:t>	void put_no(void);</a:t>
            </a:r>
          </a:p>
          <a:p>
            <a:pPr>
              <a:spcAft>
                <a:spcPct val="0"/>
              </a:spcAft>
              <a:buFont typeface="Arial" charset="0"/>
              <a:buNone/>
            </a:pPr>
            <a:r>
              <a:rPr lang="en-IN" altLang="en-US" sz="2400"/>
              <a:t>};</a:t>
            </a:r>
          </a:p>
          <a:p>
            <a:pPr>
              <a:spcAft>
                <a:spcPct val="0"/>
              </a:spcAft>
              <a:buFont typeface="Arial" charset="0"/>
              <a:buNone/>
            </a:pPr>
            <a:r>
              <a:rPr lang="en-IN" altLang="en-US" sz="2400"/>
              <a:t>void student::get_no(int a)</a:t>
            </a:r>
          </a:p>
          <a:p>
            <a:pPr>
              <a:spcAft>
                <a:spcPct val="0"/>
              </a:spcAft>
              <a:buFont typeface="Arial" charset="0"/>
              <a:buNone/>
            </a:pPr>
            <a:r>
              <a:rPr lang="en-IN" altLang="en-US" sz="2400"/>
              <a:t>{ Roll_no=a;}</a:t>
            </a:r>
          </a:p>
          <a:p>
            <a:pPr>
              <a:spcAft>
                <a:spcPct val="0"/>
              </a:spcAft>
              <a:buFont typeface="Arial" charset="0"/>
              <a:buNone/>
            </a:pPr>
            <a:r>
              <a:rPr lang="en-IN" altLang="en-US" sz="2400"/>
              <a:t>void student ::put_no()</a:t>
            </a:r>
          </a:p>
          <a:p>
            <a:pPr>
              <a:spcAft>
                <a:spcPct val="0"/>
              </a:spcAft>
              <a:buFont typeface="Arial" charset="0"/>
              <a:buNone/>
            </a:pPr>
            <a:r>
              <a:rPr lang="en-IN" altLang="en-US" sz="2400"/>
              <a:t>{ cout&lt;&lt;“Roll number is”&lt;&lt;roll_no;</a:t>
            </a:r>
          </a:p>
          <a:p>
            <a:pPr>
              <a:spcAft>
                <a:spcPct val="0"/>
              </a:spcAft>
              <a:buFont typeface="Arial" charset="0"/>
              <a:buNone/>
            </a:pPr>
            <a:r>
              <a:rPr lang="en-IN" altLang="en-US" sz="2400"/>
              <a:t>}</a:t>
            </a:r>
          </a:p>
          <a:p>
            <a:pPr>
              <a:spcAft>
                <a:spcPct val="0"/>
              </a:spcAft>
              <a:buFont typeface="Arial" charset="0"/>
              <a:buChar char="•"/>
            </a:pPr>
            <a:endParaRPr lang="en-IN" altLang="en-US"/>
          </a:p>
        </p:txBody>
      </p:sp>
      <p:sp>
        <p:nvSpPr>
          <p:cNvPr id="30724" name="Content Placeholder 3"/>
          <p:cNvSpPr>
            <a:spLocks noGrp="1"/>
          </p:cNvSpPr>
          <p:nvPr>
            <p:ph sz="half" idx="2"/>
          </p:nvPr>
        </p:nvSpPr>
        <p:spPr>
          <a:xfrm>
            <a:off x="4419600" y="609600"/>
            <a:ext cx="4724400" cy="6248400"/>
          </a:xfrm>
        </p:spPr>
        <p:txBody>
          <a:bodyPr/>
          <a:lstStyle/>
          <a:p>
            <a:pPr>
              <a:spcAft>
                <a:spcPct val="0"/>
              </a:spcAft>
              <a:buFont typeface="Arial" charset="0"/>
              <a:buNone/>
            </a:pPr>
            <a:r>
              <a:rPr lang="en-IN" altLang="en-US" sz="2200" b="1">
                <a:solidFill>
                  <a:srgbClr val="00B050"/>
                </a:solidFill>
              </a:rPr>
              <a:t>class test : public student   </a:t>
            </a:r>
            <a:r>
              <a:rPr lang="en-IN" altLang="en-US" sz="2200"/>
              <a:t>//first level</a:t>
            </a:r>
          </a:p>
          <a:p>
            <a:pPr>
              <a:spcAft>
                <a:spcPct val="0"/>
              </a:spcAft>
              <a:buFont typeface="Arial" charset="0"/>
              <a:buNone/>
            </a:pPr>
            <a:r>
              <a:rPr lang="en-IN" altLang="en-US" sz="2200"/>
              <a:t>{				    					 derivation</a:t>
            </a:r>
          </a:p>
          <a:p>
            <a:pPr>
              <a:spcAft>
                <a:spcPct val="0"/>
              </a:spcAft>
              <a:buFont typeface="Arial" charset="0"/>
              <a:buNone/>
            </a:pPr>
            <a:r>
              <a:rPr lang="en-IN" altLang="en-US" sz="2200"/>
              <a:t>protected:</a:t>
            </a:r>
          </a:p>
          <a:p>
            <a:pPr lvl="1">
              <a:spcAft>
                <a:spcPct val="0"/>
              </a:spcAft>
              <a:buFont typeface="Arial" charset="0"/>
              <a:buNone/>
            </a:pPr>
            <a:r>
              <a:rPr lang="en-IN" altLang="en-US" sz="1900"/>
              <a:t>float sub1,sub2;</a:t>
            </a:r>
          </a:p>
          <a:p>
            <a:pPr>
              <a:spcAft>
                <a:spcPct val="0"/>
              </a:spcAft>
              <a:buFont typeface="Arial" charset="0"/>
              <a:buNone/>
            </a:pPr>
            <a:r>
              <a:rPr lang="en-IN" altLang="en-US" sz="2200"/>
              <a:t>public:</a:t>
            </a:r>
          </a:p>
          <a:p>
            <a:pPr>
              <a:spcAft>
                <a:spcPct val="0"/>
              </a:spcAft>
              <a:buFont typeface="Arial" charset="0"/>
              <a:buNone/>
            </a:pPr>
            <a:r>
              <a:rPr lang="en-IN" altLang="en-US" sz="2200"/>
              <a:t>	void get_marks(float,float);</a:t>
            </a:r>
          </a:p>
          <a:p>
            <a:pPr>
              <a:spcAft>
                <a:spcPct val="0"/>
              </a:spcAft>
              <a:buFont typeface="Arial" charset="0"/>
              <a:buNone/>
            </a:pPr>
            <a:r>
              <a:rPr lang="en-IN" altLang="en-US" sz="2200"/>
              <a:t>	void put_marks(void);</a:t>
            </a:r>
          </a:p>
          <a:p>
            <a:pPr>
              <a:spcAft>
                <a:spcPct val="0"/>
              </a:spcAft>
              <a:buFont typeface="Arial" charset="0"/>
              <a:buNone/>
            </a:pPr>
            <a:r>
              <a:rPr lang="en-IN" altLang="en-US" sz="2200"/>
              <a:t>};</a:t>
            </a:r>
          </a:p>
          <a:p>
            <a:pPr>
              <a:spcAft>
                <a:spcPct val="0"/>
              </a:spcAft>
              <a:buFont typeface="Arial" charset="0"/>
              <a:buNone/>
            </a:pPr>
            <a:r>
              <a:rPr lang="en-IN" altLang="en-US" sz="2200"/>
              <a:t>void test::get_marks(float x,float y)</a:t>
            </a:r>
          </a:p>
          <a:p>
            <a:pPr>
              <a:spcAft>
                <a:spcPct val="0"/>
              </a:spcAft>
              <a:buFont typeface="Arial" charset="0"/>
              <a:buNone/>
            </a:pPr>
            <a:r>
              <a:rPr lang="en-IN" altLang="en-US" sz="2200"/>
              <a:t>{ Sub1=x; sub2=y;}</a:t>
            </a:r>
          </a:p>
          <a:p>
            <a:pPr>
              <a:spcAft>
                <a:spcPct val="0"/>
              </a:spcAft>
              <a:buFont typeface="Arial" charset="0"/>
              <a:buNone/>
            </a:pPr>
            <a:r>
              <a:rPr lang="en-IN" altLang="en-US" sz="2200"/>
              <a:t>void test::put_marks()</a:t>
            </a:r>
          </a:p>
          <a:p>
            <a:pPr>
              <a:spcAft>
                <a:spcPct val="0"/>
              </a:spcAft>
              <a:buFont typeface="Arial" charset="0"/>
              <a:buNone/>
            </a:pPr>
            <a:r>
              <a:rPr lang="en-IN" altLang="en-US" sz="2200"/>
              <a:t>{ cout&lt;&lt;“Marks in sub1”&lt;&lt;sub1;</a:t>
            </a:r>
          </a:p>
          <a:p>
            <a:pPr>
              <a:spcAft>
                <a:spcPct val="0"/>
              </a:spcAft>
              <a:buFont typeface="Arial" charset="0"/>
              <a:buNone/>
            </a:pPr>
            <a:r>
              <a:rPr lang="en-IN" altLang="en-US" sz="2200"/>
              <a:t>   cout&lt;&lt;“Marks in sub2”&lt;&lt;sub2;}</a:t>
            </a:r>
          </a:p>
          <a:p>
            <a:pPr>
              <a:spcAft>
                <a:spcPct val="0"/>
              </a:spcAft>
              <a:buFont typeface="Arial" charset="0"/>
              <a:buNone/>
            </a:pPr>
            <a:r>
              <a:rPr lang="en-IN" altLang="en-US" sz="2200" b="1">
                <a:solidFill>
                  <a:srgbClr val="00B050"/>
                </a:solidFill>
              </a:rPr>
              <a:t>class result:public test    </a:t>
            </a:r>
            <a:r>
              <a:rPr lang="en-IN" altLang="en-US" sz="1900"/>
              <a:t>//second level 									 derivation</a:t>
            </a:r>
            <a:endParaRPr lang="en-IN" altLang="en-US" sz="2200"/>
          </a:p>
          <a:p>
            <a:pPr>
              <a:spcAft>
                <a:spcPct val="0"/>
              </a:spcAft>
              <a:buFont typeface="Arial" charset="0"/>
              <a:buNone/>
            </a:pPr>
            <a:r>
              <a:rPr lang="en-IN" altLang="en-US" sz="2200"/>
              <a:t>{ float total ;</a:t>
            </a:r>
          </a:p>
          <a:p>
            <a:pPr>
              <a:spcAft>
                <a:spcPct val="0"/>
              </a:spcAft>
              <a:buFont typeface="Arial" charset="0"/>
              <a:buNone/>
            </a:pPr>
            <a:r>
              <a:rPr lang="en-IN" altLang="en-US" sz="2200"/>
              <a:t>   public:</a:t>
            </a:r>
          </a:p>
          <a:p>
            <a:pPr>
              <a:spcAft>
                <a:spcPct val="0"/>
              </a:spcAft>
              <a:buFont typeface="Arial" charset="0"/>
              <a:buNone/>
            </a:pPr>
            <a:r>
              <a:rPr lang="en-IN" altLang="en-US" sz="2200"/>
              <a:t>	void display(void) ;}</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IN" altLang="en-US"/>
          </a:p>
        </p:txBody>
      </p:sp>
      <p:pic>
        <p:nvPicPr>
          <p:cNvPr id="7171" name="Picture 2"/>
          <p:cNvPicPr>
            <a:picLocks noChangeAspect="1" noChangeArrowheads="1"/>
          </p:cNvPicPr>
          <p:nvPr/>
        </p:nvPicPr>
        <p:blipFill>
          <a:blip r:embed="rId2"/>
          <a:srcRect/>
          <a:stretch>
            <a:fillRect/>
          </a:stretch>
        </p:blipFill>
        <p:spPr bwMode="auto">
          <a:xfrm>
            <a:off x="609600" y="1752600"/>
            <a:ext cx="7239000" cy="44434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609600"/>
            <a:ext cx="8229600" cy="5516563"/>
          </a:xfrm>
        </p:spPr>
        <p:txBody>
          <a:bodyPr/>
          <a:lstStyle/>
          <a:p>
            <a:pPr>
              <a:spcAft>
                <a:spcPct val="0"/>
              </a:spcAft>
              <a:buFont typeface="Arial" charset="0"/>
              <a:buNone/>
            </a:pPr>
            <a:r>
              <a:rPr lang="en-IN" altLang="en-US" sz="2400"/>
              <a:t>Void result:: display(void)</a:t>
            </a:r>
          </a:p>
          <a:p>
            <a:pPr>
              <a:spcAft>
                <a:spcPct val="0"/>
              </a:spcAft>
              <a:buFont typeface="Arial" charset="0"/>
              <a:buNone/>
            </a:pPr>
            <a:r>
              <a:rPr lang="en-IN" altLang="en-US" sz="2400"/>
              <a:t>{</a:t>
            </a:r>
          </a:p>
          <a:p>
            <a:pPr>
              <a:spcAft>
                <a:spcPct val="0"/>
              </a:spcAft>
              <a:buFont typeface="Arial" charset="0"/>
              <a:buNone/>
            </a:pPr>
            <a:r>
              <a:rPr lang="en-IN" altLang="en-US" sz="2400"/>
              <a:t>Total= sub1+sub2;</a:t>
            </a:r>
          </a:p>
          <a:p>
            <a:pPr>
              <a:spcAft>
                <a:spcPct val="0"/>
              </a:spcAft>
              <a:buFont typeface="Arial" charset="0"/>
              <a:buNone/>
            </a:pPr>
            <a:r>
              <a:rPr lang="en-IN" altLang="en-US" sz="2400"/>
              <a:t>Put_no();			//function of class student</a:t>
            </a:r>
          </a:p>
          <a:p>
            <a:pPr>
              <a:spcAft>
                <a:spcPct val="0"/>
              </a:spcAft>
              <a:buFont typeface="Arial" charset="0"/>
              <a:buNone/>
            </a:pPr>
            <a:r>
              <a:rPr lang="en-IN" altLang="en-US" sz="2400"/>
              <a:t>Put_marks();			//function of class test</a:t>
            </a:r>
          </a:p>
          <a:p>
            <a:pPr>
              <a:spcAft>
                <a:spcPct val="0"/>
              </a:spcAft>
              <a:buFont typeface="Arial" charset="0"/>
              <a:buNone/>
            </a:pPr>
            <a:r>
              <a:rPr lang="en-IN" altLang="en-US" sz="2400"/>
              <a:t>Cout&lt;&lt;“Total = “&lt;&lt;total;</a:t>
            </a:r>
          </a:p>
          <a:p>
            <a:pPr>
              <a:spcAft>
                <a:spcPct val="0"/>
              </a:spcAft>
              <a:buFont typeface="Arial" charset="0"/>
              <a:buNone/>
            </a:pPr>
            <a:r>
              <a:rPr lang="en-IN" altLang="en-US" sz="2400"/>
              <a:t>}</a:t>
            </a:r>
          </a:p>
          <a:p>
            <a:pPr>
              <a:spcAft>
                <a:spcPct val="0"/>
              </a:spcAft>
              <a:buFont typeface="Arial" charset="0"/>
              <a:buNone/>
            </a:pPr>
            <a:r>
              <a:rPr lang="en-IN" altLang="en-US" sz="2400"/>
              <a:t>Int main()</a:t>
            </a:r>
          </a:p>
          <a:p>
            <a:pPr>
              <a:spcAft>
                <a:spcPct val="0"/>
              </a:spcAft>
              <a:buFont typeface="Arial" charset="0"/>
              <a:buNone/>
            </a:pPr>
            <a:r>
              <a:rPr lang="en-IN" altLang="en-US" sz="2400"/>
              <a:t>{</a:t>
            </a:r>
          </a:p>
          <a:p>
            <a:pPr>
              <a:spcAft>
                <a:spcPct val="0"/>
              </a:spcAft>
              <a:buFont typeface="Arial" charset="0"/>
              <a:buNone/>
            </a:pPr>
            <a:r>
              <a:rPr lang="en-IN" altLang="en-US" sz="2400"/>
              <a:t>Result student1;</a:t>
            </a:r>
          </a:p>
          <a:p>
            <a:pPr>
              <a:spcAft>
                <a:spcPct val="0"/>
              </a:spcAft>
              <a:buFont typeface="Arial" charset="0"/>
              <a:buNone/>
            </a:pPr>
            <a:r>
              <a:rPr lang="en-IN" altLang="en-US" sz="2400"/>
              <a:t>Student1.get_no(102);</a:t>
            </a:r>
          </a:p>
          <a:p>
            <a:pPr>
              <a:spcAft>
                <a:spcPct val="0"/>
              </a:spcAft>
              <a:buFont typeface="Arial" charset="0"/>
              <a:buNone/>
            </a:pPr>
            <a:r>
              <a:rPr lang="en-IN" altLang="en-US" sz="2400"/>
              <a:t>Student1.get_marks(80.0,98.5);</a:t>
            </a:r>
          </a:p>
          <a:p>
            <a:pPr>
              <a:spcAft>
                <a:spcPct val="0"/>
              </a:spcAft>
              <a:buFont typeface="Arial" charset="0"/>
              <a:buNone/>
            </a:pPr>
            <a:r>
              <a:rPr lang="en-IN" altLang="en-US" sz="2400"/>
              <a:t>Student1.display();</a:t>
            </a:r>
          </a:p>
          <a:p>
            <a:pPr>
              <a:spcAft>
                <a:spcPct val="0"/>
              </a:spcAft>
              <a:buFont typeface="Arial" charset="0"/>
              <a:buNone/>
            </a:pPr>
            <a:r>
              <a:rPr lang="en-IN" altLang="en-US" sz="2400"/>
              <a:t>Return 0;</a:t>
            </a:r>
          </a:p>
          <a:p>
            <a:pPr>
              <a:spcAft>
                <a:spcPct val="0"/>
              </a:spcAft>
              <a:buFont typeface="Arial" charset="0"/>
              <a:buNone/>
            </a:pPr>
            <a:r>
              <a:rPr lang="en-IN" altLang="en-US" sz="2400"/>
              <a:t>}</a:t>
            </a:r>
          </a:p>
          <a:p>
            <a:pPr>
              <a:spcAft>
                <a:spcPct val="0"/>
              </a:spcAft>
              <a:buFont typeface="Arial" charset="0"/>
              <a:buNone/>
            </a:pPr>
            <a:endParaRPr lang="en-I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33" y="28636"/>
            <a:ext cx="8105775" cy="491654"/>
          </a:xfrm>
        </p:spPr>
        <p:txBody>
          <a:bodyPr/>
          <a:lstStyle/>
          <a:p>
            <a:r>
              <a:rPr lang="en-IN" dirty="0"/>
              <a:t>Hierarchical Inheritance</a:t>
            </a:r>
          </a:p>
        </p:txBody>
      </p:sp>
      <p:sp>
        <p:nvSpPr>
          <p:cNvPr id="4" name="Content Placeholder 3"/>
          <p:cNvSpPr>
            <a:spLocks noGrp="1"/>
          </p:cNvSpPr>
          <p:nvPr>
            <p:ph sz="half" idx="1"/>
          </p:nvPr>
        </p:nvSpPr>
        <p:spPr>
          <a:xfrm>
            <a:off x="456481" y="520290"/>
            <a:ext cx="3983040" cy="6337710"/>
          </a:xfrm>
        </p:spPr>
        <p:txBody>
          <a:bodyPr/>
          <a:lstStyle/>
          <a:p>
            <a:pPr marL="0" indent="0">
              <a:lnSpc>
                <a:spcPct val="100000"/>
              </a:lnSpc>
              <a:spcAft>
                <a:spcPts val="0"/>
              </a:spcAft>
              <a:buNone/>
            </a:pPr>
            <a:r>
              <a:rPr lang="en-IN" sz="1600" dirty="0"/>
              <a:t>#include&lt;</a:t>
            </a:r>
            <a:r>
              <a:rPr lang="en-IN" sz="1600" dirty="0" err="1"/>
              <a:t>iostream</a:t>
            </a:r>
            <a:r>
              <a:rPr lang="en-IN" sz="1600" dirty="0"/>
              <a:t>&gt;</a:t>
            </a:r>
          </a:p>
          <a:p>
            <a:pPr marL="0" indent="0">
              <a:lnSpc>
                <a:spcPct val="100000"/>
              </a:lnSpc>
              <a:spcAft>
                <a:spcPts val="0"/>
              </a:spcAft>
              <a:buNone/>
            </a:pPr>
            <a:r>
              <a:rPr lang="en-IN" sz="1600" dirty="0"/>
              <a:t>using namespace </a:t>
            </a:r>
            <a:r>
              <a:rPr lang="en-IN" sz="1600" dirty="0" err="1"/>
              <a:t>std</a:t>
            </a:r>
            <a:r>
              <a:rPr lang="en-IN" sz="1600" dirty="0"/>
              <a:t>;</a:t>
            </a:r>
          </a:p>
          <a:p>
            <a:pPr marL="0" indent="0">
              <a:lnSpc>
                <a:spcPct val="100000"/>
              </a:lnSpc>
              <a:spcAft>
                <a:spcPts val="0"/>
              </a:spcAft>
              <a:buNone/>
            </a:pPr>
            <a:r>
              <a:rPr lang="en-IN" sz="1600" dirty="0"/>
              <a:t>class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protected:</a:t>
            </a:r>
          </a:p>
          <a:p>
            <a:pPr marL="0" indent="0">
              <a:lnSpc>
                <a:spcPct val="100000"/>
              </a:lnSpc>
              <a:spcAft>
                <a:spcPts val="0"/>
              </a:spcAft>
              <a:buNone/>
            </a:pPr>
            <a:r>
              <a:rPr lang="en-IN" sz="1600" dirty="0"/>
              <a:t>		</a:t>
            </a:r>
            <a:r>
              <a:rPr lang="en-IN" sz="1600" dirty="0" err="1"/>
              <a:t>int</a:t>
            </a:r>
            <a:r>
              <a:rPr lang="en-IN" sz="1600" dirty="0"/>
              <a:t> x;</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set(</a:t>
            </a:r>
            <a:r>
              <a:rPr lang="en-IN" sz="1600" dirty="0" err="1"/>
              <a:t>int</a:t>
            </a:r>
            <a:r>
              <a:rPr lang="en-IN" sz="1600" dirty="0"/>
              <a:t> a)</a:t>
            </a:r>
          </a:p>
          <a:p>
            <a:pPr marL="0" indent="0">
              <a:lnSpc>
                <a:spcPct val="100000"/>
              </a:lnSpc>
              <a:spcAft>
                <a:spcPts val="0"/>
              </a:spcAft>
              <a:buNone/>
            </a:pPr>
            <a:r>
              <a:rPr lang="en-IN" sz="1600" dirty="0"/>
              <a:t>		{</a:t>
            </a:r>
          </a:p>
          <a:p>
            <a:pPr marL="0" indent="0">
              <a:lnSpc>
                <a:spcPct val="100000"/>
              </a:lnSpc>
              <a:spcAft>
                <a:spcPts val="0"/>
              </a:spcAft>
              <a:buNone/>
            </a:pPr>
            <a:r>
              <a:rPr lang="en-IN" sz="1600" dirty="0"/>
              <a:t>			x=a;</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lvl="0" indent="0">
              <a:lnSpc>
                <a:spcPct val="100000"/>
              </a:lnSpc>
              <a:spcAft>
                <a:spcPts val="0"/>
              </a:spcAft>
              <a:buNone/>
            </a:pPr>
            <a:r>
              <a:rPr lang="en-IN" sz="1600" dirty="0"/>
              <a:t>class N:public M</a:t>
            </a:r>
          </a:p>
          <a:p>
            <a:pPr marL="0" lvl="0" indent="0">
              <a:lnSpc>
                <a:spcPct val="100000"/>
              </a:lnSpc>
              <a:spcAft>
                <a:spcPts val="0"/>
              </a:spcAft>
              <a:buNone/>
            </a:pPr>
            <a:r>
              <a:rPr lang="en-IN" sz="1600" dirty="0"/>
              <a:t>{             public:</a:t>
            </a:r>
          </a:p>
          <a:p>
            <a:pPr marL="0" lvl="0" indent="0">
              <a:lnSpc>
                <a:spcPct val="100000"/>
              </a:lnSpc>
              <a:spcAft>
                <a:spcPts val="0"/>
              </a:spcAft>
              <a:buNone/>
            </a:pPr>
            <a:r>
              <a:rPr lang="en-IN" sz="1600" dirty="0"/>
              <a:t>		void display()</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N";</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a:t>
            </a:r>
          </a:p>
          <a:p>
            <a:pPr marL="0" indent="0">
              <a:lnSpc>
                <a:spcPct val="100000"/>
              </a:lnSpc>
              <a:buNone/>
            </a:pPr>
            <a:endParaRPr lang="en-IN" sz="1600" dirty="0"/>
          </a:p>
        </p:txBody>
      </p:sp>
      <p:sp>
        <p:nvSpPr>
          <p:cNvPr id="5" name="Content Placeholder 4"/>
          <p:cNvSpPr>
            <a:spLocks noGrp="1"/>
          </p:cNvSpPr>
          <p:nvPr>
            <p:ph sz="half" idx="2"/>
          </p:nvPr>
        </p:nvSpPr>
        <p:spPr>
          <a:xfrm>
            <a:off x="4577760" y="520290"/>
            <a:ext cx="3984480" cy="6221078"/>
          </a:xfrm>
        </p:spPr>
        <p:txBody>
          <a:bodyPr/>
          <a:lstStyle/>
          <a:p>
            <a:pPr marL="0" indent="0">
              <a:lnSpc>
                <a:spcPct val="100000"/>
              </a:lnSpc>
              <a:spcAft>
                <a:spcPts val="0"/>
              </a:spcAft>
              <a:buNone/>
            </a:pPr>
            <a:r>
              <a:rPr lang="en-IN" sz="1600" dirty="0"/>
              <a:t>class O:public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display()</a:t>
            </a:r>
          </a:p>
          <a:p>
            <a:pPr marL="0" indent="0">
              <a:lnSpc>
                <a:spcPct val="100000"/>
              </a:lnSpc>
              <a:spcAft>
                <a:spcPts val="0"/>
              </a:spcAft>
              <a:buNone/>
            </a:pPr>
            <a:r>
              <a:rPr lang="en-IN" sz="1600" dirty="0"/>
              <a:t>		{</a:t>
            </a:r>
          </a:p>
          <a:p>
            <a:pPr mar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O";</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indent="0">
              <a:lnSpc>
                <a:spcPct val="100000"/>
              </a:lnSpc>
              <a:spcAft>
                <a:spcPts val="0"/>
              </a:spcAft>
              <a:buNone/>
            </a:pPr>
            <a:r>
              <a:rPr lang="en-IN" sz="1600" dirty="0" err="1"/>
              <a:t>int</a:t>
            </a:r>
            <a:r>
              <a:rPr lang="en-IN" sz="1600" dirty="0"/>
              <a:t> main()</a:t>
            </a:r>
          </a:p>
          <a:p>
            <a:pPr marL="0" indent="0">
              <a:lnSpc>
                <a:spcPct val="100000"/>
              </a:lnSpc>
              <a:spcAft>
                <a:spcPts val="0"/>
              </a:spcAft>
              <a:buNone/>
            </a:pPr>
            <a:r>
              <a:rPr lang="en-IN" sz="1600" dirty="0"/>
              <a:t>{</a:t>
            </a:r>
          </a:p>
          <a:p>
            <a:pPr marL="0" indent="0">
              <a:lnSpc>
                <a:spcPct val="100000"/>
              </a:lnSpc>
              <a:spcAft>
                <a:spcPts val="0"/>
              </a:spcAft>
              <a:buNone/>
            </a:pPr>
            <a:r>
              <a:rPr lang="en-IN" sz="1600" dirty="0"/>
              <a:t>	N obj1;</a:t>
            </a:r>
          </a:p>
          <a:p>
            <a:pPr marL="0" indent="0">
              <a:lnSpc>
                <a:spcPct val="100000"/>
              </a:lnSpc>
              <a:spcAft>
                <a:spcPts val="0"/>
              </a:spcAft>
              <a:buNone/>
            </a:pPr>
            <a:r>
              <a:rPr lang="en-IN" sz="1600" dirty="0"/>
              <a:t>	O obj2;</a:t>
            </a:r>
          </a:p>
          <a:p>
            <a:pPr marL="0" indent="0">
              <a:lnSpc>
                <a:spcPct val="100000"/>
              </a:lnSpc>
              <a:spcAft>
                <a:spcPts val="0"/>
              </a:spcAft>
              <a:buNone/>
            </a:pPr>
            <a:r>
              <a:rPr lang="en-IN" sz="1600" dirty="0"/>
              <a:t>	obj1.set(12);</a:t>
            </a:r>
          </a:p>
          <a:p>
            <a:pPr marL="0" indent="0">
              <a:lnSpc>
                <a:spcPct val="100000"/>
              </a:lnSpc>
              <a:spcAft>
                <a:spcPts val="0"/>
              </a:spcAft>
              <a:buNone/>
            </a:pPr>
            <a:r>
              <a:rPr lang="en-IN" sz="1600" dirty="0"/>
              <a:t>	obj1.display();</a:t>
            </a:r>
          </a:p>
          <a:p>
            <a:pPr marL="0" indent="0">
              <a:lnSpc>
                <a:spcPct val="100000"/>
              </a:lnSpc>
              <a:spcAft>
                <a:spcPts val="0"/>
              </a:spcAft>
              <a:buNone/>
            </a:pPr>
            <a:r>
              <a:rPr lang="en-IN" sz="1600" dirty="0"/>
              <a:t>	obj2.set(19);</a:t>
            </a:r>
          </a:p>
          <a:p>
            <a:pPr marL="0" indent="0">
              <a:lnSpc>
                <a:spcPct val="100000"/>
              </a:lnSpc>
              <a:spcAft>
                <a:spcPts val="0"/>
              </a:spcAft>
              <a:buNone/>
            </a:pPr>
            <a:r>
              <a:rPr lang="en-IN" sz="1600" dirty="0"/>
              <a:t>	obj2.display();</a:t>
            </a:r>
          </a:p>
          <a:p>
            <a:pPr marL="0" indent="0">
              <a:lnSpc>
                <a:spcPct val="100000"/>
              </a:lnSpc>
              <a:spcAft>
                <a:spcPts val="0"/>
              </a:spcAft>
              <a:buNone/>
            </a:pPr>
            <a:r>
              <a:rPr lang="en-IN" sz="1600" dirty="0"/>
              <a:t>	return 0;</a:t>
            </a:r>
          </a:p>
          <a:p>
            <a:pPr marL="0" indent="0">
              <a:lnSpc>
                <a:spcPct val="100000"/>
              </a:lnSpc>
              <a:spcAft>
                <a:spcPts val="0"/>
              </a:spcAft>
              <a:buNone/>
            </a:pPr>
            <a:r>
              <a:rPr lang="en-IN" sz="1600" dirty="0"/>
              <a:t>}</a:t>
            </a:r>
          </a:p>
          <a:p>
            <a:endParaRPr lang="en-IN" dirty="0"/>
          </a:p>
        </p:txBody>
      </p:sp>
    </p:spTree>
    <p:extLst>
      <p:ext uri="{BB962C8B-B14F-4D97-AF65-F5344CB8AC3E}">
        <p14:creationId xmlns:p14="http://schemas.microsoft.com/office/powerpoint/2010/main" val="1416295779"/>
      </p:ext>
    </p:extLst>
  </p:cSld>
  <p:clrMapOvr>
    <a:masterClrMapping/>
  </p:clrMapOvr>
  <p:transition advClick="0" advTm="214725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18757"/>
            <a:ext cx="8105775" cy="419646"/>
          </a:xfrm>
        </p:spPr>
        <p:txBody>
          <a:bodyPr/>
          <a:lstStyle/>
          <a:p>
            <a:r>
              <a:rPr lang="en-IN" dirty="0"/>
              <a:t>Hybrid Inheritance</a:t>
            </a:r>
          </a:p>
        </p:txBody>
      </p:sp>
      <p:sp>
        <p:nvSpPr>
          <p:cNvPr id="3" name="Content Placeholder 2"/>
          <p:cNvSpPr>
            <a:spLocks noGrp="1"/>
          </p:cNvSpPr>
          <p:nvPr>
            <p:ph sz="half" idx="1"/>
          </p:nvPr>
        </p:nvSpPr>
        <p:spPr>
          <a:xfrm>
            <a:off x="456481" y="438404"/>
            <a:ext cx="3983040" cy="641959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a:t>
            </a:r>
            <a:r>
              <a:rPr lang="en-IN" sz="1400" dirty="0" err="1"/>
              <a:t>roll_number</a:t>
            </a:r>
            <a:r>
              <a:rPr lang="en-IN" sz="1400" dirty="0"/>
              <a:t>;</a:t>
            </a:r>
          </a:p>
          <a:p>
            <a:pPr marL="0" indent="0">
              <a:spcAft>
                <a:spcPts val="0"/>
              </a:spcAft>
              <a:buNone/>
            </a:pPr>
            <a:r>
              <a:rPr lang="en-IN" sz="1400" dirty="0"/>
              <a:t>		public:</a:t>
            </a:r>
          </a:p>
          <a:p>
            <a:pPr marL="0" indent="0">
              <a:spcAft>
                <a:spcPts val="0"/>
              </a:spcAft>
              <a:buNone/>
            </a:pPr>
            <a:r>
              <a:rPr lang="en-IN" sz="1400" dirty="0"/>
              <a:t>			void </a:t>
            </a:r>
            <a:r>
              <a:rPr lang="en-IN" sz="1400" dirty="0" err="1"/>
              <a:t>get_number</a:t>
            </a:r>
            <a:r>
              <a:rPr lang="en-IN" sz="1400" dirty="0"/>
              <a:t>(</a:t>
            </a:r>
            <a:r>
              <a:rPr lang="en-IN" sz="1400" dirty="0" err="1"/>
              <a:t>int</a:t>
            </a:r>
            <a:r>
              <a:rPr lang="en-IN" sz="1400" dirty="0"/>
              <a:t> a)</a:t>
            </a:r>
          </a:p>
          <a:p>
            <a:pPr marL="0" indent="0">
              <a:spcAft>
                <a:spcPts val="0"/>
              </a:spcAft>
              <a:buNone/>
            </a:pPr>
            <a:r>
              <a:rPr lang="en-IN" sz="1400" dirty="0"/>
              <a:t>			{</a:t>
            </a:r>
          </a:p>
          <a:p>
            <a:pPr marL="0" indent="0">
              <a:spcAft>
                <a:spcPts val="0"/>
              </a:spcAft>
              <a:buNone/>
            </a:pPr>
            <a:r>
              <a:rPr lang="en-IN" sz="1400" dirty="0"/>
              <a:t>				</a:t>
            </a:r>
            <a:r>
              <a:rPr lang="en-IN" sz="1400" dirty="0" err="1"/>
              <a:t>roll_number</a:t>
            </a:r>
            <a:r>
              <a:rPr lang="en-IN" sz="1400" dirty="0"/>
              <a:t>=a;</a:t>
            </a:r>
          </a:p>
          <a:p>
            <a:pPr marL="0" indent="0">
              <a:spcAft>
                <a:spcPts val="0"/>
              </a:spcAft>
              <a:buNone/>
            </a:pPr>
            <a:r>
              <a:rPr lang="en-IN" sz="1400" dirty="0"/>
              <a:t>			}</a:t>
            </a:r>
          </a:p>
          <a:p>
            <a:pPr marL="0" indent="0">
              <a:spcAft>
                <a:spcPts val="0"/>
              </a:spcAft>
              <a:buNone/>
            </a:pPr>
            <a:r>
              <a:rPr lang="en-IN" sz="1400" dirty="0"/>
              <a:t>			void </a:t>
            </a:r>
            <a:r>
              <a:rPr lang="en-IN" sz="1400" dirty="0" err="1"/>
              <a:t>put_number</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&lt;&lt;"Roll No:"&lt;&lt;</a:t>
            </a:r>
            <a:r>
              <a:rPr lang="en-IN" sz="1400" dirty="0" err="1"/>
              <a:t>roll_number</a:t>
            </a:r>
            <a:r>
              <a:rPr lang="en-IN" sz="1400" dirty="0"/>
              <a:t>&lt;&lt;"\n";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test:public</a:t>
            </a:r>
            <a:r>
              <a:rPr lang="en-IN" sz="1400" dirty="0"/>
              <a:t>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part1,part2;</a:t>
            </a:r>
          </a:p>
          <a:p>
            <a:pPr marL="0" indent="0">
              <a:spcAft>
                <a:spcPts val="0"/>
              </a:spcAft>
              <a:buNone/>
            </a:pPr>
            <a:r>
              <a:rPr lang="en-IN" sz="1400" dirty="0"/>
              <a:t>		public:</a:t>
            </a:r>
          </a:p>
          <a:p>
            <a:pPr marL="0" indent="0">
              <a:spcAft>
                <a:spcPts val="0"/>
              </a:spcAft>
              <a:buNone/>
            </a:pPr>
            <a:r>
              <a:rPr lang="en-IN" sz="1400" dirty="0"/>
              <a:t>			void </a:t>
            </a:r>
            <a:r>
              <a:rPr lang="en-IN" sz="1400" dirty="0" err="1"/>
              <a:t>get_marks</a:t>
            </a:r>
            <a:r>
              <a:rPr lang="en-IN" sz="1400" dirty="0"/>
              <a:t>(float </a:t>
            </a:r>
            <a:r>
              <a:rPr lang="en-IN" sz="1400" dirty="0" err="1"/>
              <a:t>x,float</a:t>
            </a:r>
            <a:r>
              <a:rPr lang="en-IN" sz="1400" dirty="0"/>
              <a:t> y)</a:t>
            </a:r>
          </a:p>
          <a:p>
            <a:pPr marL="0" indent="0">
              <a:spcAft>
                <a:spcPts val="0"/>
              </a:spcAft>
              <a:buNone/>
            </a:pPr>
            <a:r>
              <a:rPr lang="en-IN" sz="1400" dirty="0"/>
              <a:t>			{</a:t>
            </a:r>
          </a:p>
          <a:p>
            <a:pPr marL="0" indent="0">
              <a:spcAft>
                <a:spcPts val="0"/>
              </a:spcAft>
              <a:buNone/>
            </a:pPr>
            <a:r>
              <a:rPr lang="en-IN" sz="1400" dirty="0"/>
              <a:t>				part1=x;</a:t>
            </a:r>
          </a:p>
          <a:p>
            <a:pPr marL="0" indent="0">
              <a:spcAft>
                <a:spcPts val="0"/>
              </a:spcAft>
              <a:buNone/>
            </a:pPr>
            <a:r>
              <a:rPr lang="en-IN" sz="1400" dirty="0"/>
              <a:t>				part2=y;</a:t>
            </a:r>
          </a:p>
          <a:p>
            <a:pPr marL="0" indent="0">
              <a:spcAft>
                <a:spcPts val="0"/>
              </a:spcAft>
              <a:buNone/>
            </a:pPr>
            <a:r>
              <a:rPr lang="en-IN" sz="1400" dirty="0"/>
              <a:t>			}</a:t>
            </a:r>
          </a:p>
          <a:p>
            <a:pPr marL="0" indent="0">
              <a:spcAft>
                <a:spcPts val="0"/>
              </a:spcAft>
              <a:buNone/>
            </a:pPr>
            <a:endParaRPr lang="en-IN" sz="1400" dirty="0"/>
          </a:p>
          <a:p>
            <a:pPr marL="0" indent="0">
              <a:spcAft>
                <a:spcPts val="0"/>
              </a:spcAft>
              <a:buNone/>
            </a:pPr>
            <a:endParaRPr lang="en-IN" sz="1400" dirty="0"/>
          </a:p>
          <a:p>
            <a:pPr marL="0" indent="0">
              <a:spcAft>
                <a:spcPts val="0"/>
              </a:spcAft>
              <a:buNone/>
            </a:pPr>
            <a:r>
              <a:rPr lang="en-IN" sz="1400" dirty="0"/>
              <a:t>			</a:t>
            </a:r>
            <a:endParaRPr lang="en-IN" dirty="0"/>
          </a:p>
        </p:txBody>
      </p:sp>
      <p:sp>
        <p:nvSpPr>
          <p:cNvPr id="4" name="Content Placeholder 3"/>
          <p:cNvSpPr>
            <a:spLocks noGrp="1"/>
          </p:cNvSpPr>
          <p:nvPr>
            <p:ph sz="half" idx="2"/>
          </p:nvPr>
        </p:nvSpPr>
        <p:spPr>
          <a:xfrm>
            <a:off x="4577760" y="438402"/>
            <a:ext cx="3984480" cy="6419597"/>
          </a:xfrm>
        </p:spPr>
        <p:txBody>
          <a:bodyPr/>
          <a:lstStyle/>
          <a:p>
            <a:pPr marL="0" indent="0">
              <a:spcAft>
                <a:spcPts val="0"/>
              </a:spcAft>
              <a:buNone/>
            </a:pPr>
            <a:r>
              <a:rPr lang="en-IN" sz="1400" dirty="0"/>
              <a:t>void </a:t>
            </a:r>
            <a:r>
              <a:rPr lang="en-IN" sz="1400" dirty="0" err="1"/>
              <a:t>put_marks</a:t>
            </a:r>
            <a:r>
              <a:rPr lang="en-IN" sz="1400" dirty="0"/>
              <a:t>()</a:t>
            </a:r>
          </a:p>
          <a:p>
            <a:pPr marL="0" indent="0">
              <a:spcAft>
                <a:spcPts val="0"/>
              </a:spcAft>
              <a:buNone/>
            </a:pPr>
            <a:r>
              <a:rPr lang="en-IN" sz="1400" dirty="0"/>
              <a:t>			{</a:t>
            </a:r>
          </a:p>
          <a:p>
            <a:pPr marL="0" indent="0">
              <a:spcAft>
                <a:spcPts val="0"/>
              </a:spcAft>
              <a:buNone/>
            </a:pPr>
            <a:r>
              <a:rPr lang="en-IN" sz="1400" dirty="0" err="1"/>
              <a:t>cout</a:t>
            </a:r>
            <a:r>
              <a:rPr lang="en-IN" sz="1400" dirty="0"/>
              <a:t>&lt;&lt;"\n"&lt;&lt;"Part1="&lt;&lt;part1&lt;&lt;"\n"&lt;&lt;"Part2="&lt;&lt;part2&lt;&lt;"\n";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sports</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score;</a:t>
            </a:r>
          </a:p>
          <a:p>
            <a:pPr marL="0" indent="0">
              <a:spcAft>
                <a:spcPts val="0"/>
              </a:spcAft>
              <a:buNone/>
            </a:pPr>
            <a:r>
              <a:rPr lang="en-IN" sz="1400" dirty="0"/>
              <a:t>		public:</a:t>
            </a:r>
          </a:p>
          <a:p>
            <a:pPr marL="0" indent="0">
              <a:spcAft>
                <a:spcPts val="0"/>
              </a:spcAft>
              <a:buNone/>
            </a:pPr>
            <a:r>
              <a:rPr lang="en-IN" sz="1400" dirty="0"/>
              <a:t>			void </a:t>
            </a:r>
            <a:r>
              <a:rPr lang="en-IN" sz="1400" dirty="0" err="1"/>
              <a:t>get_score</a:t>
            </a:r>
            <a:r>
              <a:rPr lang="en-IN" sz="1400" dirty="0"/>
              <a:t>(float s)</a:t>
            </a:r>
          </a:p>
          <a:p>
            <a:pPr marL="0" indent="0">
              <a:spcAft>
                <a:spcPts val="0"/>
              </a:spcAft>
              <a:buNone/>
            </a:pPr>
            <a:r>
              <a:rPr lang="en-IN" sz="1400" dirty="0"/>
              <a:t>			{</a:t>
            </a:r>
          </a:p>
          <a:p>
            <a:pPr marL="0" indent="0">
              <a:spcAft>
                <a:spcPts val="0"/>
              </a:spcAft>
              <a:buNone/>
            </a:pPr>
            <a:r>
              <a:rPr lang="en-IN" sz="1400" dirty="0"/>
              <a:t>				score=s;</a:t>
            </a:r>
          </a:p>
          <a:p>
            <a:pPr marL="0" indent="0">
              <a:spcAft>
                <a:spcPts val="0"/>
              </a:spcAft>
              <a:buNone/>
            </a:pPr>
            <a:r>
              <a:rPr lang="en-IN" sz="1400" dirty="0"/>
              <a:t>			}</a:t>
            </a:r>
          </a:p>
          <a:p>
            <a:pPr marL="0" indent="0">
              <a:spcAft>
                <a:spcPts val="0"/>
              </a:spcAft>
              <a:buNone/>
            </a:pPr>
            <a:r>
              <a:rPr lang="en-IN" sz="1400" dirty="0"/>
              <a:t>			void </a:t>
            </a:r>
            <a:r>
              <a:rPr lang="en-IN" sz="1400" dirty="0" err="1"/>
              <a:t>put_score</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&lt;&lt;"Sports </a:t>
            </a:r>
            <a:r>
              <a:rPr lang="en-IN" sz="1400" dirty="0" err="1"/>
              <a:t>wt</a:t>
            </a:r>
            <a:r>
              <a:rPr lang="en-IN" sz="1400" dirty="0"/>
              <a:t>:"&lt;&lt;score&lt;&lt;"\n\n";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result:public</a:t>
            </a:r>
            <a:r>
              <a:rPr lang="en-IN" sz="1400" dirty="0"/>
              <a:t> </a:t>
            </a:r>
            <a:r>
              <a:rPr lang="en-IN" sz="1400" dirty="0" err="1"/>
              <a:t>test,public</a:t>
            </a:r>
            <a:r>
              <a:rPr lang="en-IN" sz="1400" dirty="0"/>
              <a:t> sports</a:t>
            </a:r>
          </a:p>
          <a:p>
            <a:pPr marL="0" indent="0">
              <a:spcAft>
                <a:spcPts val="0"/>
              </a:spcAft>
              <a:buNone/>
            </a:pPr>
            <a:r>
              <a:rPr lang="en-IN" sz="1400" dirty="0"/>
              <a:t>{</a:t>
            </a:r>
          </a:p>
          <a:p>
            <a:pPr marL="0" indent="0">
              <a:spcAft>
                <a:spcPts val="0"/>
              </a:spcAft>
              <a:buNone/>
            </a:pPr>
            <a:r>
              <a:rPr lang="en-IN" sz="1400" dirty="0"/>
              <a:t>	float total;</a:t>
            </a:r>
          </a:p>
          <a:p>
            <a:pPr marL="0" indent="0">
              <a:spcAft>
                <a:spcPts val="0"/>
              </a:spcAft>
              <a:buNone/>
            </a:pPr>
            <a:r>
              <a:rPr lang="en-IN" sz="1400" dirty="0"/>
              <a:t>	public:</a:t>
            </a:r>
          </a:p>
          <a:p>
            <a:pPr marL="0" indent="0">
              <a:spcAft>
                <a:spcPts val="0"/>
              </a:spcAft>
              <a:buNone/>
            </a:pPr>
            <a:r>
              <a:rPr lang="en-IN" sz="1400" dirty="0"/>
              <a:t>		void display();</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462306384"/>
      </p:ext>
    </p:extLst>
  </p:cSld>
  <p:clrMapOvr>
    <a:masterClrMapping/>
  </p:clrMapOvr>
  <p:transition advClick="0" advTm="214725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Inheritance continued..</a:t>
            </a:r>
          </a:p>
        </p:txBody>
      </p:sp>
      <p:sp>
        <p:nvSpPr>
          <p:cNvPr id="3" name="Content Placeholder 2"/>
          <p:cNvSpPr>
            <a:spLocks noGrp="1"/>
          </p:cNvSpPr>
          <p:nvPr>
            <p:ph sz="half" idx="1"/>
          </p:nvPr>
        </p:nvSpPr>
        <p:spPr/>
        <p:txBody>
          <a:bodyPr/>
          <a:lstStyle/>
          <a:p>
            <a:pPr marL="0" indent="0">
              <a:spcAft>
                <a:spcPts val="0"/>
              </a:spcAft>
              <a:buNone/>
            </a:pPr>
            <a:r>
              <a:rPr lang="en-IN" sz="1400" dirty="0"/>
              <a:t>void result::display()</a:t>
            </a:r>
          </a:p>
          <a:p>
            <a:pPr marL="0" indent="0">
              <a:spcAft>
                <a:spcPts val="0"/>
              </a:spcAft>
              <a:buNone/>
            </a:pPr>
            <a:r>
              <a:rPr lang="en-IN" sz="1400" dirty="0"/>
              <a:t>{</a:t>
            </a:r>
          </a:p>
          <a:p>
            <a:pPr marL="0" indent="0">
              <a:spcAft>
                <a:spcPts val="0"/>
              </a:spcAft>
              <a:buNone/>
            </a:pPr>
            <a:r>
              <a:rPr lang="en-IN" sz="1400" dirty="0"/>
              <a:t>	total=part1+part2+score;</a:t>
            </a:r>
          </a:p>
          <a:p>
            <a:pPr marL="0" indent="0">
              <a:spcAft>
                <a:spcPts val="0"/>
              </a:spcAft>
              <a:buNone/>
            </a:pPr>
            <a:r>
              <a:rPr lang="en-IN" sz="1400" dirty="0"/>
              <a:t>	</a:t>
            </a:r>
            <a:r>
              <a:rPr lang="en-IN" sz="1400" dirty="0" err="1"/>
              <a:t>put_number</a:t>
            </a:r>
            <a:r>
              <a:rPr lang="en-IN" sz="1400" dirty="0"/>
              <a:t>();</a:t>
            </a:r>
          </a:p>
          <a:p>
            <a:pPr marL="0" indent="0">
              <a:spcAft>
                <a:spcPts val="0"/>
              </a:spcAft>
              <a:buNone/>
            </a:pPr>
            <a:r>
              <a:rPr lang="en-IN" sz="1400" dirty="0"/>
              <a:t>	</a:t>
            </a:r>
            <a:r>
              <a:rPr lang="en-IN" sz="1400" dirty="0" err="1"/>
              <a:t>put_marks</a:t>
            </a:r>
            <a:r>
              <a:rPr lang="en-IN" sz="1400" dirty="0"/>
              <a:t>();</a:t>
            </a:r>
          </a:p>
          <a:p>
            <a:pPr marL="0" indent="0">
              <a:spcAft>
                <a:spcPts val="0"/>
              </a:spcAft>
              <a:buNone/>
            </a:pPr>
            <a:r>
              <a:rPr lang="en-IN" sz="1400" dirty="0"/>
              <a:t>	</a:t>
            </a:r>
            <a:r>
              <a:rPr lang="en-IN" sz="1400" dirty="0" err="1"/>
              <a:t>put_score</a:t>
            </a:r>
            <a:r>
              <a:rPr lang="en-IN" sz="1400" dirty="0"/>
              <a:t>();</a:t>
            </a:r>
          </a:p>
          <a:p>
            <a:pPr marL="0" indent="0">
              <a:spcAft>
                <a:spcPts val="0"/>
              </a:spcAft>
              <a:buNone/>
            </a:pPr>
            <a:r>
              <a:rPr lang="en-IN" sz="1400" dirty="0"/>
              <a:t>	</a:t>
            </a:r>
            <a:r>
              <a:rPr lang="en-IN" sz="1400" dirty="0" err="1"/>
              <a:t>cout</a:t>
            </a:r>
            <a:r>
              <a:rPr lang="en-IN" sz="1400" dirty="0"/>
              <a:t>&lt;&lt;"Total Score:"&lt;&lt;total&lt;&lt;"\n";</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result student_1;</a:t>
            </a:r>
          </a:p>
          <a:p>
            <a:pPr marL="0" indent="0">
              <a:spcAft>
                <a:spcPts val="0"/>
              </a:spcAft>
              <a:buNone/>
            </a:pPr>
            <a:r>
              <a:rPr lang="en-IN" sz="1400" dirty="0"/>
              <a:t>	student_1.get_number(1234);</a:t>
            </a:r>
          </a:p>
          <a:p>
            <a:pPr marL="0" indent="0">
              <a:spcAft>
                <a:spcPts val="0"/>
              </a:spcAft>
              <a:buNone/>
            </a:pPr>
            <a:r>
              <a:rPr lang="en-IN" sz="1400" dirty="0"/>
              <a:t>	student_1.get_marks(27.5,33.2);</a:t>
            </a:r>
          </a:p>
          <a:p>
            <a:pPr marL="0" indent="0">
              <a:spcAft>
                <a:spcPts val="0"/>
              </a:spcAft>
              <a:buNone/>
            </a:pPr>
            <a:r>
              <a:rPr lang="en-IN" sz="1400" dirty="0"/>
              <a:t>	student_1.get_score(6.6);</a:t>
            </a:r>
          </a:p>
          <a:p>
            <a:pPr marL="0" indent="0">
              <a:spcAft>
                <a:spcPts val="0"/>
              </a:spcAft>
              <a:buNone/>
            </a:pPr>
            <a:r>
              <a:rPr lang="en-IN" sz="1400" dirty="0"/>
              <a:t>	student_1.display();</a:t>
            </a:r>
          </a:p>
          <a:p>
            <a:pPr marL="0" indent="0">
              <a:spcAft>
                <a:spcPts val="0"/>
              </a:spcAft>
              <a:buNone/>
            </a:pPr>
            <a:r>
              <a:rPr lang="en-IN" sz="1400" dirty="0"/>
              <a:t>	return 0;</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3805271535"/>
      </p:ext>
    </p:extLst>
  </p:cSld>
  <p:clrMapOvr>
    <a:masterClrMapping/>
  </p:clrMapOvr>
  <p:transition advClick="0" advTm="214725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6ACB746-7D57-43DB-9A67-9272A0F92D42}"/>
              </a:ext>
            </a:extLst>
          </p:cNvPr>
          <p:cNvSpPr>
            <a:spLocks noGrp="1"/>
          </p:cNvSpPr>
          <p:nvPr>
            <p:ph type="title"/>
          </p:nvPr>
        </p:nvSpPr>
        <p:spPr/>
        <p:txBody>
          <a:bodyPr/>
          <a:lstStyle/>
          <a:p>
            <a:r>
              <a:rPr lang="en-IN" dirty="0"/>
              <a:t>Q1</a:t>
            </a:r>
          </a:p>
        </p:txBody>
      </p:sp>
      <p:sp>
        <p:nvSpPr>
          <p:cNvPr id="6" name="Content Placeholder 5">
            <a:extLst>
              <a:ext uri="{FF2B5EF4-FFF2-40B4-BE49-F238E27FC236}">
                <a16:creationId xmlns:a16="http://schemas.microsoft.com/office/drawing/2014/main" xmlns="" id="{1FC4D7AD-8B6A-4078-9B25-F87CE97B9B56}"/>
              </a:ext>
            </a:extLst>
          </p:cNvPr>
          <p:cNvSpPr>
            <a:spLocks noGrp="1"/>
          </p:cNvSpPr>
          <p:nvPr>
            <p:ph idx="1"/>
          </p:nvPr>
        </p:nvSpPr>
        <p:spPr/>
        <p:txBody>
          <a:bodyPr/>
          <a:lstStyle/>
          <a:p>
            <a:pPr marL="0" indent="0">
              <a:buNone/>
            </a:pPr>
            <a:r>
              <a:rPr lang="en-US" sz="2000" b="0" i="0" dirty="0">
                <a:solidFill>
                  <a:srgbClr val="000000"/>
                </a:solidFill>
                <a:effectLst/>
                <a:latin typeface="Merriweather" panose="00000500000000000000" pitchFamily="2" charset="0"/>
              </a:rPr>
              <a:t>When the properties of one class are inherited by more than one class, which is called ……… inheritance.</a:t>
            </a:r>
            <a:r>
              <a:rPr lang="en-US" sz="2000" dirty="0"/>
              <a:t/>
            </a:r>
            <a:br>
              <a:rPr lang="en-US" sz="2000" dirty="0"/>
            </a:br>
            <a:r>
              <a:rPr lang="en-US" sz="2000" b="0" i="0" dirty="0">
                <a:solidFill>
                  <a:srgbClr val="000000"/>
                </a:solidFill>
                <a:effectLst/>
                <a:latin typeface="Merriweather" panose="00000500000000000000" pitchFamily="2" charset="0"/>
              </a:rPr>
              <a:t>A) single</a:t>
            </a:r>
            <a:r>
              <a:rPr lang="en-US" sz="2000" dirty="0"/>
              <a:t/>
            </a:r>
            <a:br>
              <a:rPr lang="en-US" sz="2000" dirty="0"/>
            </a:br>
            <a:r>
              <a:rPr lang="en-US" sz="2000" b="0" i="0" dirty="0">
                <a:solidFill>
                  <a:srgbClr val="000000"/>
                </a:solidFill>
                <a:effectLst/>
                <a:latin typeface="Merriweather" panose="00000500000000000000" pitchFamily="2" charset="0"/>
              </a:rPr>
              <a:t>B) multiple</a:t>
            </a:r>
            <a:r>
              <a:rPr lang="en-US" sz="2000" dirty="0"/>
              <a:t/>
            </a:r>
            <a:br>
              <a:rPr lang="en-US" sz="2000" dirty="0"/>
            </a:br>
            <a:r>
              <a:rPr lang="en-US" sz="2000" b="0" i="0" dirty="0">
                <a:solidFill>
                  <a:srgbClr val="000000"/>
                </a:solidFill>
                <a:effectLst/>
                <a:latin typeface="Merriweather" panose="00000500000000000000" pitchFamily="2" charset="0"/>
              </a:rPr>
              <a:t>C) multilevel</a:t>
            </a:r>
            <a:r>
              <a:rPr lang="en-US" sz="2000" dirty="0"/>
              <a:t/>
            </a:r>
            <a:br>
              <a:rPr lang="en-US" sz="2000" dirty="0"/>
            </a:br>
            <a:r>
              <a:rPr lang="en-US" sz="2000" b="0" i="0" dirty="0">
                <a:solidFill>
                  <a:srgbClr val="000000"/>
                </a:solidFill>
                <a:effectLst/>
                <a:latin typeface="Merriweather" panose="00000500000000000000" pitchFamily="2" charset="0"/>
              </a:rPr>
              <a:t>D) hierarchical</a:t>
            </a:r>
            <a:endParaRPr lang="en-IN" sz="2000" dirty="0"/>
          </a:p>
        </p:txBody>
      </p:sp>
    </p:spTree>
    <p:extLst>
      <p:ext uri="{BB962C8B-B14F-4D97-AF65-F5344CB8AC3E}">
        <p14:creationId xmlns:p14="http://schemas.microsoft.com/office/powerpoint/2010/main" val="2474137691"/>
      </p:ext>
    </p:extLst>
  </p:cSld>
  <p:clrMapOvr>
    <a:masterClrMapping/>
  </p:clrMapOvr>
  <p:transition advClick="0" advTm="214725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6DAB3-29F3-4CEB-8589-D14EC37BF7EE}"/>
              </a:ext>
            </a:extLst>
          </p:cNvPr>
          <p:cNvSpPr>
            <a:spLocks noGrp="1"/>
          </p:cNvSpPr>
          <p:nvPr>
            <p:ph type="title"/>
          </p:nvPr>
        </p:nvSpPr>
        <p:spPr/>
        <p:txBody>
          <a:bodyPr/>
          <a:lstStyle/>
          <a:p>
            <a:r>
              <a:rPr lang="en-IN" dirty="0"/>
              <a:t>Q2</a:t>
            </a:r>
          </a:p>
        </p:txBody>
      </p:sp>
      <p:sp>
        <p:nvSpPr>
          <p:cNvPr id="3" name="Content Placeholder 2">
            <a:extLst>
              <a:ext uri="{FF2B5EF4-FFF2-40B4-BE49-F238E27FC236}">
                <a16:creationId xmlns:a16="http://schemas.microsoft.com/office/drawing/2014/main" xmlns="" id="{9DA1A7C4-D130-4FC7-8369-3BFAF2C1F81D}"/>
              </a:ext>
            </a:extLst>
          </p:cNvPr>
          <p:cNvSpPr>
            <a:spLocks noGrp="1"/>
          </p:cNvSpPr>
          <p:nvPr>
            <p:ph idx="1"/>
          </p:nvPr>
        </p:nvSpPr>
        <p:spPr/>
        <p:txBody>
          <a:bodyPr/>
          <a:lstStyle/>
          <a:p>
            <a:pPr marL="0" indent="0">
              <a:buNone/>
            </a:pPr>
            <a:r>
              <a:rPr lang="en-US" sz="1800" b="0" i="0" dirty="0">
                <a:solidFill>
                  <a:srgbClr val="000000"/>
                </a:solidFill>
                <a:effectLst/>
                <a:latin typeface="Merriweather" panose="00000500000000000000" pitchFamily="2" charset="0"/>
              </a:rPr>
              <a:t>State whether the following statements about inheritance are True or False.</a:t>
            </a:r>
            <a:r>
              <a:rPr lang="en-US" sz="1800" dirty="0"/>
              <a:t/>
            </a:r>
            <a:br>
              <a:rPr lang="en-US" sz="1800" dirty="0"/>
            </a:br>
            <a:r>
              <a:rPr lang="en-US" sz="1800" b="0" i="0" dirty="0" err="1">
                <a:solidFill>
                  <a:srgbClr val="000000"/>
                </a:solidFill>
                <a:effectLst/>
                <a:latin typeface="Merriweather" panose="00000500000000000000" pitchFamily="2" charset="0"/>
              </a:rPr>
              <a:t>i</a:t>
            </a:r>
            <a:r>
              <a:rPr lang="en-US" sz="1800" b="0" i="0" dirty="0">
                <a:solidFill>
                  <a:srgbClr val="000000"/>
                </a:solidFill>
                <a:effectLst/>
                <a:latin typeface="Merriweather" panose="00000500000000000000" pitchFamily="2" charset="0"/>
              </a:rPr>
              <a:t>) A public member of a class can be accessed by its own objects using the dot operator.</a:t>
            </a:r>
            <a:r>
              <a:rPr lang="en-US" sz="1800" dirty="0"/>
              <a:t/>
            </a:r>
            <a:br>
              <a:rPr lang="en-US" sz="1800" dirty="0"/>
            </a:br>
            <a:r>
              <a:rPr lang="en-US" sz="1800" b="0" i="0" dirty="0">
                <a:solidFill>
                  <a:srgbClr val="000000"/>
                </a:solidFill>
                <a:effectLst/>
                <a:latin typeface="Merriweather" panose="00000500000000000000" pitchFamily="2" charset="0"/>
              </a:rPr>
              <a:t>ii) While inheriting, the private members of the base class will never become members of its derived class.</a:t>
            </a:r>
            <a:r>
              <a:rPr lang="en-US" sz="1800" dirty="0"/>
              <a:t/>
            </a:r>
            <a:br>
              <a:rPr lang="en-US" sz="1800" dirty="0"/>
            </a:br>
            <a:r>
              <a:rPr lang="en-US" sz="1800" b="0" i="0" dirty="0">
                <a:solidFill>
                  <a:srgbClr val="000000"/>
                </a:solidFill>
                <a:effectLst/>
                <a:latin typeface="Merriweather" panose="00000500000000000000" pitchFamily="2" charset="0"/>
              </a:rPr>
              <a:t>A) True, False</a:t>
            </a:r>
            <a:r>
              <a:rPr lang="en-US" sz="1800" dirty="0"/>
              <a:t/>
            </a:r>
            <a:br>
              <a:rPr lang="en-US" sz="1800" dirty="0"/>
            </a:br>
            <a:r>
              <a:rPr lang="en-US" sz="1800" b="0" i="0" dirty="0">
                <a:solidFill>
                  <a:srgbClr val="000000"/>
                </a:solidFill>
                <a:effectLst/>
                <a:latin typeface="Merriweather" panose="00000500000000000000" pitchFamily="2" charset="0"/>
              </a:rPr>
              <a:t>B) False, True</a:t>
            </a:r>
            <a:r>
              <a:rPr lang="en-US" sz="1800" dirty="0"/>
              <a:t/>
            </a:r>
            <a:br>
              <a:rPr lang="en-US" sz="1800" dirty="0"/>
            </a:br>
            <a:r>
              <a:rPr lang="en-US" sz="1800" b="0" i="0" dirty="0">
                <a:solidFill>
                  <a:srgbClr val="000000"/>
                </a:solidFill>
                <a:effectLst/>
                <a:latin typeface="Merriweather" panose="00000500000000000000" pitchFamily="2" charset="0"/>
              </a:rPr>
              <a:t>C) True, True</a:t>
            </a:r>
            <a:r>
              <a:rPr lang="en-US" sz="1800" dirty="0"/>
              <a:t/>
            </a:r>
            <a:br>
              <a:rPr lang="en-US" sz="1800" dirty="0"/>
            </a:br>
            <a:r>
              <a:rPr lang="en-US" sz="1800" b="0" i="0" dirty="0">
                <a:solidFill>
                  <a:srgbClr val="000000"/>
                </a:solidFill>
                <a:effectLst/>
                <a:latin typeface="Merriweather" panose="00000500000000000000" pitchFamily="2" charset="0"/>
              </a:rPr>
              <a:t>D) False, False</a:t>
            </a:r>
            <a:endParaRPr lang="en-IN" sz="1800" dirty="0"/>
          </a:p>
        </p:txBody>
      </p:sp>
    </p:spTree>
    <p:extLst>
      <p:ext uri="{BB962C8B-B14F-4D97-AF65-F5344CB8AC3E}">
        <p14:creationId xmlns:p14="http://schemas.microsoft.com/office/powerpoint/2010/main" val="1277723194"/>
      </p:ext>
    </p:extLst>
  </p:cSld>
  <p:clrMapOvr>
    <a:masterClrMapping/>
  </p:clrMapOvr>
  <p:transition advClick="0" advTm="214725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C6474B-5C8D-4E15-8C9E-4E42DE12FFC9}"/>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xmlns="" id="{E7FDF687-6693-4BA6-993A-53339B93D1CF}"/>
              </a:ext>
            </a:extLst>
          </p:cNvPr>
          <p:cNvSpPr>
            <a:spLocks noGrp="1"/>
          </p:cNvSpPr>
          <p:nvPr>
            <p:ph idx="1"/>
          </p:nvPr>
        </p:nvSpPr>
        <p:spPr/>
        <p:txBody>
          <a:bodyPr/>
          <a:lstStyle/>
          <a:p>
            <a:pPr marL="0" indent="0">
              <a:buNone/>
            </a:pPr>
            <a:r>
              <a:rPr lang="en-US" sz="2000" b="0" i="0" dirty="0">
                <a:solidFill>
                  <a:srgbClr val="000000"/>
                </a:solidFill>
                <a:effectLst/>
                <a:latin typeface="Merriweather" panose="00000500000000000000" pitchFamily="2" charset="0"/>
              </a:rPr>
              <a:t>A member declared as ………….. is accessible by the member functions within its class and any class immediately derived from it.</a:t>
            </a:r>
            <a:r>
              <a:rPr lang="en-US" sz="2000" dirty="0"/>
              <a:t/>
            </a:r>
            <a:br>
              <a:rPr lang="en-US" sz="2000" dirty="0"/>
            </a:br>
            <a:r>
              <a:rPr lang="en-US" sz="2000" b="0" i="0" dirty="0">
                <a:solidFill>
                  <a:srgbClr val="000000"/>
                </a:solidFill>
                <a:effectLst/>
                <a:latin typeface="Merriweather" panose="00000500000000000000" pitchFamily="2" charset="0"/>
              </a:rPr>
              <a:t>A) protected</a:t>
            </a:r>
            <a:r>
              <a:rPr lang="en-US" sz="2000" dirty="0"/>
              <a:t/>
            </a:r>
            <a:br>
              <a:rPr lang="en-US" sz="2000" dirty="0"/>
            </a:br>
            <a:r>
              <a:rPr lang="en-US" sz="2000" b="0" i="0" dirty="0">
                <a:solidFill>
                  <a:srgbClr val="000000"/>
                </a:solidFill>
                <a:effectLst/>
                <a:latin typeface="Merriweather" panose="00000500000000000000" pitchFamily="2" charset="0"/>
              </a:rPr>
              <a:t>B) private</a:t>
            </a:r>
            <a:r>
              <a:rPr lang="en-US" sz="2000" dirty="0"/>
              <a:t/>
            </a:r>
            <a:br>
              <a:rPr lang="en-US" sz="2000" dirty="0"/>
            </a:br>
            <a:r>
              <a:rPr lang="en-US" sz="2000" b="0" i="0" dirty="0">
                <a:solidFill>
                  <a:srgbClr val="000000"/>
                </a:solidFill>
                <a:effectLst/>
                <a:latin typeface="Merriweather" panose="00000500000000000000" pitchFamily="2" charset="0"/>
              </a:rPr>
              <a:t>C) public</a:t>
            </a:r>
            <a:r>
              <a:rPr lang="en-US" sz="2000" dirty="0"/>
              <a:t/>
            </a:r>
            <a:br>
              <a:rPr lang="en-US" sz="2000" dirty="0"/>
            </a:br>
            <a:r>
              <a:rPr lang="en-US" sz="2000" b="0" i="0" dirty="0">
                <a:solidFill>
                  <a:srgbClr val="000000"/>
                </a:solidFill>
                <a:effectLst/>
                <a:latin typeface="Merriweather" panose="00000500000000000000" pitchFamily="2" charset="0"/>
              </a:rPr>
              <a:t>D) friend</a:t>
            </a:r>
            <a:endParaRPr lang="en-IN" sz="2000" dirty="0"/>
          </a:p>
        </p:txBody>
      </p:sp>
    </p:spTree>
    <p:extLst>
      <p:ext uri="{BB962C8B-B14F-4D97-AF65-F5344CB8AC3E}">
        <p14:creationId xmlns:p14="http://schemas.microsoft.com/office/powerpoint/2010/main" val="1897601591"/>
      </p:ext>
    </p:extLst>
  </p:cSld>
  <p:clrMapOvr>
    <a:masterClrMapping/>
  </p:clrMapOvr>
  <p:transition advClick="0" advTm="214725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33086-BF7D-4615-AA8C-12487046534D}"/>
              </a:ext>
            </a:extLst>
          </p:cNvPr>
          <p:cNvSpPr>
            <a:spLocks noGrp="1"/>
          </p:cNvSpPr>
          <p:nvPr>
            <p:ph type="title"/>
          </p:nvPr>
        </p:nvSpPr>
        <p:spPr/>
        <p:txBody>
          <a:bodyPr/>
          <a:lstStyle/>
          <a:p>
            <a:r>
              <a:rPr lang="en-IN" dirty="0"/>
              <a:t>Q4</a:t>
            </a:r>
          </a:p>
        </p:txBody>
      </p:sp>
      <p:sp>
        <p:nvSpPr>
          <p:cNvPr id="3" name="Content Placeholder 2">
            <a:extLst>
              <a:ext uri="{FF2B5EF4-FFF2-40B4-BE49-F238E27FC236}">
                <a16:creationId xmlns:a16="http://schemas.microsoft.com/office/drawing/2014/main" xmlns="" id="{A011A1C7-4ECA-4723-87FB-FBFFF76F73CB}"/>
              </a:ext>
            </a:extLst>
          </p:cNvPr>
          <p:cNvSpPr>
            <a:spLocks noGrp="1"/>
          </p:cNvSpPr>
          <p:nvPr>
            <p:ph idx="1"/>
          </p:nvPr>
        </p:nvSpPr>
        <p:spPr/>
        <p:txBody>
          <a:bodyPr/>
          <a:lstStyle/>
          <a:p>
            <a:pPr marL="0" indent="0" algn="l">
              <a:buNone/>
            </a:pPr>
            <a:r>
              <a:rPr lang="en-US" b="0" i="0" dirty="0">
                <a:solidFill>
                  <a:srgbClr val="333333"/>
                </a:solidFill>
                <a:effectLst/>
              </a:rPr>
              <a:t>What is meant by multiple inheritance?</a:t>
            </a:r>
          </a:p>
          <a:p>
            <a:pPr marL="0" indent="0" algn="l">
              <a:buNone/>
            </a:pPr>
            <a:r>
              <a:rPr lang="en-US" b="0" i="0" dirty="0">
                <a:solidFill>
                  <a:srgbClr val="333333"/>
                </a:solidFill>
                <a:effectLst/>
              </a:rPr>
              <a:t>A. Deriving a base class from derived class</a:t>
            </a:r>
            <a:br>
              <a:rPr lang="en-US" b="0" i="0" dirty="0">
                <a:solidFill>
                  <a:srgbClr val="333333"/>
                </a:solidFill>
                <a:effectLst/>
              </a:rPr>
            </a:br>
            <a:r>
              <a:rPr lang="en-US" b="0" i="0" dirty="0">
                <a:solidFill>
                  <a:srgbClr val="333333"/>
                </a:solidFill>
                <a:effectLst/>
              </a:rPr>
              <a:t>B. Deriving a derived class from base class</a:t>
            </a:r>
            <a:br>
              <a:rPr lang="en-US" b="0" i="0" dirty="0">
                <a:solidFill>
                  <a:srgbClr val="333333"/>
                </a:solidFill>
                <a:effectLst/>
              </a:rPr>
            </a:br>
            <a:r>
              <a:rPr lang="en-US" b="0" i="0" dirty="0">
                <a:solidFill>
                  <a:srgbClr val="333333"/>
                </a:solidFill>
                <a:effectLst/>
              </a:rPr>
              <a:t>C. Deriving a derived class from more than one base class</a:t>
            </a:r>
            <a:br>
              <a:rPr lang="en-US" b="0" i="0" dirty="0">
                <a:solidFill>
                  <a:srgbClr val="333333"/>
                </a:solidFill>
                <a:effectLst/>
              </a:rPr>
            </a:br>
            <a:r>
              <a:rPr lang="en-US" b="0" i="0" dirty="0">
                <a:solidFill>
                  <a:srgbClr val="333333"/>
                </a:solidFill>
                <a:effectLst/>
              </a:rPr>
              <a:t>D. None of the mentioned</a:t>
            </a:r>
          </a:p>
          <a:p>
            <a:pPr marL="0" indent="0">
              <a:buNone/>
            </a:pPr>
            <a:endParaRPr lang="en-IN" dirty="0"/>
          </a:p>
        </p:txBody>
      </p:sp>
    </p:spTree>
    <p:extLst>
      <p:ext uri="{BB962C8B-B14F-4D97-AF65-F5344CB8AC3E}">
        <p14:creationId xmlns:p14="http://schemas.microsoft.com/office/powerpoint/2010/main" val="3864064119"/>
      </p:ext>
    </p:extLst>
  </p:cSld>
  <p:clrMapOvr>
    <a:masterClrMapping/>
  </p:clrMapOvr>
  <p:transition advClick="0" advTm="2147255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DF3FC-7477-4BF1-A74E-074E110312F5}"/>
              </a:ext>
            </a:extLst>
          </p:cNvPr>
          <p:cNvSpPr>
            <a:spLocks noGrp="1"/>
          </p:cNvSpPr>
          <p:nvPr>
            <p:ph type="title"/>
          </p:nvPr>
        </p:nvSpPr>
        <p:spPr/>
        <p:txBody>
          <a:bodyPr/>
          <a:lstStyle/>
          <a:p>
            <a:r>
              <a:rPr lang="en-IN" dirty="0"/>
              <a:t>Q5</a:t>
            </a:r>
          </a:p>
        </p:txBody>
      </p:sp>
      <p:sp>
        <p:nvSpPr>
          <p:cNvPr id="3" name="Content Placeholder 2">
            <a:extLst>
              <a:ext uri="{FF2B5EF4-FFF2-40B4-BE49-F238E27FC236}">
                <a16:creationId xmlns:a16="http://schemas.microsoft.com/office/drawing/2014/main" xmlns="" id="{55507E75-098B-479F-AE90-DDFA3870FA90}"/>
              </a:ext>
            </a:extLst>
          </p:cNvPr>
          <p:cNvSpPr>
            <a:spLocks noGrp="1"/>
          </p:cNvSpPr>
          <p:nvPr>
            <p:ph idx="1"/>
          </p:nvPr>
        </p:nvSpPr>
        <p:spPr/>
        <p:txBody>
          <a:bodyPr/>
          <a:lstStyle/>
          <a:p>
            <a:pPr marL="0" indent="0" algn="l">
              <a:buNone/>
            </a:pPr>
            <a:r>
              <a:rPr lang="en-US" sz="2000" b="0" i="0" dirty="0">
                <a:solidFill>
                  <a:srgbClr val="333333"/>
                </a:solidFill>
                <a:effectLst/>
                <a:latin typeface="Cambria" panose="02040503050406030204" pitchFamily="18" charset="0"/>
              </a:rPr>
              <a:t>Which symbol is used to create multiple inheritance?</a:t>
            </a:r>
            <a:br>
              <a:rPr lang="en-US" sz="2000" b="0" i="0" dirty="0">
                <a:solidFill>
                  <a:srgbClr val="333333"/>
                </a:solidFill>
                <a:effectLst/>
                <a:latin typeface="Cambria" panose="02040503050406030204" pitchFamily="18" charset="0"/>
              </a:rPr>
            </a:br>
            <a:r>
              <a:rPr lang="en-US" sz="2000" b="0" i="0" dirty="0">
                <a:solidFill>
                  <a:srgbClr val="333333"/>
                </a:solidFill>
                <a:effectLst/>
                <a:latin typeface="Josefin Sans" pitchFamily="2" charset="0"/>
              </a:rPr>
              <a:t>A. Dot</a:t>
            </a:r>
            <a:br>
              <a:rPr lang="en-US" sz="2000" b="0" i="0" dirty="0">
                <a:solidFill>
                  <a:srgbClr val="333333"/>
                </a:solidFill>
                <a:effectLst/>
                <a:latin typeface="Josefin Sans" pitchFamily="2" charset="0"/>
              </a:rPr>
            </a:br>
            <a:r>
              <a:rPr lang="en-US" sz="2000" b="0" i="0" dirty="0">
                <a:solidFill>
                  <a:srgbClr val="333333"/>
                </a:solidFill>
                <a:effectLst/>
                <a:latin typeface="Josefin Sans" pitchFamily="2" charset="0"/>
              </a:rPr>
              <a:t>B. Comma</a:t>
            </a:r>
            <a:br>
              <a:rPr lang="en-US" sz="2000" b="0" i="0" dirty="0">
                <a:solidFill>
                  <a:srgbClr val="333333"/>
                </a:solidFill>
                <a:effectLst/>
                <a:latin typeface="Josefin Sans" pitchFamily="2" charset="0"/>
              </a:rPr>
            </a:br>
            <a:r>
              <a:rPr lang="en-US" sz="2000" b="0" i="0" dirty="0">
                <a:solidFill>
                  <a:srgbClr val="333333"/>
                </a:solidFill>
                <a:effectLst/>
                <a:latin typeface="Josefin Sans" pitchFamily="2" charset="0"/>
              </a:rPr>
              <a:t>C. Dollar</a:t>
            </a:r>
            <a:br>
              <a:rPr lang="en-US" sz="2000" b="0" i="0" dirty="0">
                <a:solidFill>
                  <a:srgbClr val="333333"/>
                </a:solidFill>
                <a:effectLst/>
                <a:latin typeface="Josefin Sans" pitchFamily="2" charset="0"/>
              </a:rPr>
            </a:br>
            <a:r>
              <a:rPr lang="en-US" sz="2000" b="0" i="0" dirty="0">
                <a:solidFill>
                  <a:srgbClr val="333333"/>
                </a:solidFill>
                <a:effectLst/>
                <a:latin typeface="Josefin Sans" pitchFamily="2" charset="0"/>
              </a:rPr>
              <a:t>D. None of the above</a:t>
            </a:r>
          </a:p>
          <a:p>
            <a:endParaRPr lang="en-IN" dirty="0"/>
          </a:p>
        </p:txBody>
      </p:sp>
    </p:spTree>
    <p:extLst>
      <p:ext uri="{BB962C8B-B14F-4D97-AF65-F5344CB8AC3E}">
        <p14:creationId xmlns:p14="http://schemas.microsoft.com/office/powerpoint/2010/main" val="881419750"/>
      </p:ext>
    </p:extLst>
  </p:cSld>
  <p:clrMapOvr>
    <a:masterClrMapping/>
  </p:clrMapOvr>
  <p:transition advClick="0" advTm="214725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sz="3600" dirty="0"/>
              <a:t>Ambiguities during inheritance)</a:t>
            </a:r>
            <a:br>
              <a:rPr lang="en-IN" sz="3600" dirty="0"/>
            </a:br>
            <a:r>
              <a:rPr lang="en-IN" sz="3600" dirty="0"/>
              <a:t>Ambiguity in multiple inheritance</a:t>
            </a:r>
          </a:p>
        </p:txBody>
      </p:sp>
      <p:sp>
        <p:nvSpPr>
          <p:cNvPr id="6" name="Content Placeholder 5"/>
          <p:cNvSpPr>
            <a:spLocks noGrp="1"/>
          </p:cNvSpPr>
          <p:nvPr>
            <p:ph idx="1"/>
          </p:nvPr>
        </p:nvSpPr>
        <p:spPr>
          <a:xfrm>
            <a:off x="457200" y="1604963"/>
            <a:ext cx="8507288" cy="4403725"/>
          </a:xfrm>
        </p:spPr>
        <p:txBody>
          <a:bodyPr/>
          <a:lstStyle/>
          <a:p>
            <a:r>
              <a:rPr lang="en-IN" dirty="0"/>
              <a:t>When function with same signatures(or prototypes) appear in multiple base classes , then on accessing the same function with the help of the object of derived class, ambiguity may arise, as compiler cannot decide which base class function to call. So ambiguity arises</a:t>
            </a:r>
          </a:p>
          <a:p>
            <a:r>
              <a:rPr lang="en-IN" dirty="0"/>
              <a:t>Can be resolved by accessing the function with class name and scope resolution operator along with the object of derived class</a:t>
            </a:r>
          </a:p>
          <a:p>
            <a:r>
              <a:rPr lang="en-IN" sz="1800" dirty="0"/>
              <a:t>&lt;</a:t>
            </a:r>
            <a:r>
              <a:rPr lang="en-IN" sz="1800" dirty="0" err="1"/>
              <a:t>derived_object</a:t>
            </a:r>
            <a:r>
              <a:rPr lang="en-IN" sz="1800" dirty="0"/>
              <a:t>&gt;.&lt;</a:t>
            </a:r>
            <a:r>
              <a:rPr lang="en-IN" sz="1800" dirty="0" err="1"/>
              <a:t>base_Class_name</a:t>
            </a:r>
            <a:r>
              <a:rPr lang="en-IN" sz="1800" dirty="0"/>
              <a:t>&gt;::&lt;</a:t>
            </a:r>
            <a:r>
              <a:rPr lang="en-IN" sz="1800" dirty="0" err="1"/>
              <a:t>function_name</a:t>
            </a:r>
            <a:r>
              <a:rPr lang="en-IN" sz="1800" dirty="0"/>
              <a:t>&gt;(&lt;parameters if required&gt;);</a:t>
            </a:r>
          </a:p>
        </p:txBody>
      </p:sp>
    </p:spTree>
    <p:extLst>
      <p:ext uri="{BB962C8B-B14F-4D97-AF65-F5344CB8AC3E}">
        <p14:creationId xmlns:p14="http://schemas.microsoft.com/office/powerpoint/2010/main" val="2231252326"/>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N" altLang="en-US"/>
          </a:p>
        </p:txBody>
      </p:sp>
      <p:pic>
        <p:nvPicPr>
          <p:cNvPr id="8195" name="Picture 2"/>
          <p:cNvPicPr>
            <a:picLocks noChangeAspect="1" noChangeArrowheads="1"/>
          </p:cNvPicPr>
          <p:nvPr/>
        </p:nvPicPr>
        <p:blipFill>
          <a:blip r:embed="rId2"/>
          <a:srcRect/>
          <a:stretch>
            <a:fillRect/>
          </a:stretch>
        </p:blipFill>
        <p:spPr bwMode="auto">
          <a:xfrm>
            <a:off x="533400" y="1752600"/>
            <a:ext cx="8004175" cy="37338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example-Ambiguity and solution[Ambiguity problem in multiple inheritance)</a:t>
            </a:r>
          </a:p>
        </p:txBody>
      </p:sp>
      <p:sp>
        <p:nvSpPr>
          <p:cNvPr id="8" name="Content Placeholder 7"/>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B1</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1";</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a:t>class B2</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2";</a:t>
            </a:r>
          </a:p>
          <a:p>
            <a:pPr marL="0" indent="0">
              <a:spcAft>
                <a:spcPts val="0"/>
              </a:spcAft>
              <a:buNone/>
            </a:pPr>
            <a:r>
              <a:rPr lang="en-IN" sz="1600" dirty="0"/>
              <a:t>}</a:t>
            </a:r>
          </a:p>
          <a:p>
            <a:pPr marL="0" indent="0">
              <a:spcAft>
                <a:spcPts val="0"/>
              </a:spcAft>
              <a:buNone/>
            </a:pPr>
            <a:r>
              <a:rPr lang="en-IN" sz="1600" dirty="0"/>
              <a:t>};</a:t>
            </a:r>
          </a:p>
        </p:txBody>
      </p:sp>
      <p:sp>
        <p:nvSpPr>
          <p:cNvPr id="9" name="Content Placeholder 8"/>
          <p:cNvSpPr>
            <a:spLocks noGrp="1"/>
          </p:cNvSpPr>
          <p:nvPr>
            <p:ph sz="half" idx="2"/>
          </p:nvPr>
        </p:nvSpPr>
        <p:spPr/>
        <p:txBody>
          <a:bodyPr/>
          <a:lstStyle/>
          <a:p>
            <a:pPr marL="0" indent="0">
              <a:spcAft>
                <a:spcPts val="0"/>
              </a:spcAft>
              <a:buNone/>
            </a:pPr>
            <a:r>
              <a:rPr lang="en-IN" sz="1400" dirty="0"/>
              <a:t>class D:public B1,public 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a:t>    //B1::</a:t>
            </a:r>
            <a:r>
              <a:rPr lang="en-IN" sz="1400" dirty="0" err="1"/>
              <a:t>show_data</a:t>
            </a:r>
            <a:r>
              <a:rPr lang="en-IN" sz="1400" dirty="0"/>
              <a:t>();</a:t>
            </a:r>
          </a:p>
          <a:p>
            <a:pPr marL="0" indent="0">
              <a:spcAft>
                <a:spcPts val="0"/>
              </a:spcAft>
              <a:buNone/>
            </a:pPr>
            <a:r>
              <a:rPr lang="en-IN" sz="1400" dirty="0"/>
              <a:t>    //B2::</a:t>
            </a:r>
            <a:r>
              <a:rPr lang="en-IN" sz="1400" dirty="0" err="1"/>
              <a:t>show_data</a:t>
            </a: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a:t>
            </a:r>
            <a:r>
              <a:rPr lang="en-IN" sz="1400" dirty="0" err="1"/>
              <a:t>obj</a:t>
            </a:r>
            <a:r>
              <a:rPr lang="en-IN" sz="1400" dirty="0"/>
              <a:t>;</a:t>
            </a:r>
          </a:p>
          <a:p>
            <a:pPr marL="0" indent="0">
              <a:spcAft>
                <a:spcPts val="0"/>
              </a:spcAft>
              <a:buNone/>
            </a:pPr>
            <a:r>
              <a:rPr lang="en-IN" sz="1400" dirty="0" err="1"/>
              <a:t>obj.show_data</a:t>
            </a:r>
            <a:r>
              <a:rPr lang="en-IN" sz="1400" dirty="0"/>
              <a:t>();//--Ambiguity problem</a:t>
            </a:r>
          </a:p>
          <a:p>
            <a:pPr marL="0" indent="0">
              <a:spcAft>
                <a:spcPts val="0"/>
              </a:spcAft>
              <a:buNone/>
            </a:pPr>
            <a:r>
              <a:rPr lang="en-IN" sz="1400" dirty="0"/>
              <a:t>//Solution</a:t>
            </a:r>
          </a:p>
          <a:p>
            <a:pPr marL="0" indent="0">
              <a:spcAft>
                <a:spcPts val="0"/>
              </a:spcAft>
              <a:buNone/>
            </a:pPr>
            <a:r>
              <a:rPr lang="en-IN" sz="1400" dirty="0"/>
              <a:t>//obj.B1::</a:t>
            </a:r>
            <a:r>
              <a:rPr lang="en-IN" sz="1400" dirty="0" err="1"/>
              <a:t>show_data</a:t>
            </a:r>
            <a:r>
              <a:rPr lang="en-IN" sz="1400" dirty="0"/>
              <a:t>();</a:t>
            </a:r>
          </a:p>
          <a:p>
            <a:pPr marL="0" indent="0">
              <a:spcAft>
                <a:spcPts val="0"/>
              </a:spcAft>
              <a:buNone/>
            </a:pPr>
            <a:r>
              <a:rPr lang="en-IN" sz="1400" dirty="0"/>
              <a:t>//obj.B2::</a:t>
            </a:r>
            <a:r>
              <a:rPr lang="en-IN" sz="1400" dirty="0" err="1"/>
              <a:t>show_data</a:t>
            </a:r>
            <a:r>
              <a:rPr lang="en-IN" sz="1400" dirty="0"/>
              <a:t>();</a:t>
            </a:r>
          </a:p>
          <a:p>
            <a:pPr marL="0" indent="0">
              <a:spcAft>
                <a:spcPts val="0"/>
              </a:spcAft>
              <a:buNone/>
            </a:pPr>
            <a:r>
              <a:rPr lang="en-IN" sz="1400" dirty="0"/>
              <a:t>//      or</a:t>
            </a:r>
          </a:p>
          <a:p>
            <a:pPr marL="0" indent="0">
              <a:spcAft>
                <a:spcPts val="0"/>
              </a:spcAft>
              <a:buNone/>
            </a:pPr>
            <a:r>
              <a:rPr lang="en-IN" sz="1400" dirty="0"/>
              <a:t>//</a:t>
            </a:r>
            <a:r>
              <a:rPr lang="en-IN" sz="1400" dirty="0" err="1"/>
              <a:t>obj.display</a:t>
            </a:r>
            <a:r>
              <a:rPr lang="en-IN" sz="1400" dirty="0"/>
              <a:t>();</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3967014499"/>
      </p:ext>
    </p:extLst>
  </p:cSld>
  <p:clrMapOvr>
    <a:masterClrMapping/>
  </p:clrMapOvr>
  <p:transition advClick="0" advTm="214725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(Ambiguities during inheritance)</a:t>
            </a:r>
            <a:br>
              <a:rPr lang="en-IN" sz="2400" dirty="0"/>
            </a:br>
            <a:r>
              <a:rPr lang="en-IN" sz="2400" dirty="0"/>
              <a:t>Ambiguity in hybrid inheritance[or Multipath inheritance]</a:t>
            </a:r>
          </a:p>
        </p:txBody>
      </p:sp>
      <p:sp>
        <p:nvSpPr>
          <p:cNvPr id="7" name="Content Placeholder 6"/>
          <p:cNvSpPr>
            <a:spLocks noGrp="1"/>
          </p:cNvSpPr>
          <p:nvPr>
            <p:ph idx="1"/>
          </p:nvPr>
        </p:nvSpPr>
        <p:spPr>
          <a:xfrm>
            <a:off x="457200" y="1604963"/>
            <a:ext cx="8105775" cy="4992389"/>
          </a:xfrm>
        </p:spPr>
        <p:txBody>
          <a:bodyPr/>
          <a:lstStyle/>
          <a:p>
            <a:r>
              <a:rPr lang="en-IN" sz="2000" dirty="0"/>
              <a:t>Also known as diamond problem</a:t>
            </a:r>
          </a:p>
          <a:p>
            <a:r>
              <a:rPr lang="en-IN" sz="2000" dirty="0"/>
              <a:t>Situation may arise when multiple copies of the grandparent’s class member is available in the child via multiple paths offered by parents classes. Hence ambiguity arises</a:t>
            </a:r>
          </a:p>
          <a:p>
            <a:pPr marL="0" indent="0">
              <a:buNone/>
            </a:pPr>
            <a:r>
              <a:rPr lang="en-IN" dirty="0"/>
              <a:t>                                                    Path 1:B</a:t>
            </a:r>
            <a:r>
              <a:rPr lang="en-IN" dirty="0">
                <a:sym typeface="Wingdings" panose="05000000000000000000" pitchFamily="2" charset="2"/>
              </a:rPr>
              <a:t>B1D</a:t>
            </a:r>
          </a:p>
          <a:p>
            <a:pPr marL="0" indent="0">
              <a:buNone/>
            </a:pPr>
            <a:r>
              <a:rPr lang="en-IN" dirty="0">
                <a:sym typeface="Wingdings" panose="05000000000000000000" pitchFamily="2" charset="2"/>
              </a:rPr>
              <a:t>                                                    Path 2:BB2D</a:t>
            </a:r>
          </a:p>
          <a:p>
            <a:pPr marL="0" indent="0">
              <a:buNone/>
            </a:pPr>
            <a:r>
              <a:rPr lang="en-IN" dirty="0"/>
              <a:t>   </a:t>
            </a:r>
          </a:p>
        </p:txBody>
      </p:sp>
      <p:cxnSp>
        <p:nvCxnSpPr>
          <p:cNvPr id="9" name="Straight Arrow Connector 8"/>
          <p:cNvCxnSpPr>
            <a:endCxn id="12" idx="0"/>
          </p:cNvCxnSpPr>
          <p:nvPr/>
        </p:nvCxnSpPr>
        <p:spPr bwMode="auto">
          <a:xfrm flipH="1">
            <a:off x="2735796" y="4163553"/>
            <a:ext cx="684076" cy="48958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3635896" y="4206883"/>
            <a:ext cx="648072" cy="44625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 name="TextBox 11"/>
          <p:cNvSpPr txBox="1"/>
          <p:nvPr/>
        </p:nvSpPr>
        <p:spPr>
          <a:xfrm>
            <a:off x="2411760" y="4653136"/>
            <a:ext cx="648072" cy="369332"/>
          </a:xfrm>
          <a:prstGeom prst="rect">
            <a:avLst/>
          </a:prstGeom>
          <a:noFill/>
        </p:spPr>
        <p:txBody>
          <a:bodyPr wrap="square" rtlCol="0">
            <a:spAutoFit/>
          </a:bodyPr>
          <a:lstStyle/>
          <a:p>
            <a:r>
              <a:rPr lang="en-IN" dirty="0"/>
              <a:t>B1</a:t>
            </a:r>
          </a:p>
        </p:txBody>
      </p:sp>
      <p:sp>
        <p:nvSpPr>
          <p:cNvPr id="13" name="TextBox 12"/>
          <p:cNvSpPr txBox="1"/>
          <p:nvPr/>
        </p:nvSpPr>
        <p:spPr>
          <a:xfrm>
            <a:off x="4139952" y="4634017"/>
            <a:ext cx="648072" cy="369332"/>
          </a:xfrm>
          <a:prstGeom prst="rect">
            <a:avLst/>
          </a:prstGeom>
          <a:noFill/>
        </p:spPr>
        <p:txBody>
          <a:bodyPr wrap="square" rtlCol="0">
            <a:spAutoFit/>
          </a:bodyPr>
          <a:lstStyle/>
          <a:p>
            <a:r>
              <a:rPr lang="en-IN" dirty="0"/>
              <a:t>B2</a:t>
            </a:r>
          </a:p>
        </p:txBody>
      </p:sp>
      <p:cxnSp>
        <p:nvCxnSpPr>
          <p:cNvPr id="18" name="Straight Arrow Connector 17"/>
          <p:cNvCxnSpPr>
            <a:stCxn id="12" idx="2"/>
          </p:cNvCxnSpPr>
          <p:nvPr/>
        </p:nvCxnSpPr>
        <p:spPr bwMode="auto">
          <a:xfrm>
            <a:off x="2735796" y="5022468"/>
            <a:ext cx="684076" cy="42275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H="1">
            <a:off x="3779912" y="5003349"/>
            <a:ext cx="504056" cy="50870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403107" y="5567912"/>
            <a:ext cx="396044" cy="369332"/>
          </a:xfrm>
          <a:prstGeom prst="rect">
            <a:avLst/>
          </a:prstGeom>
          <a:noFill/>
        </p:spPr>
        <p:txBody>
          <a:bodyPr wrap="square" rtlCol="0">
            <a:spAutoFit/>
          </a:bodyPr>
          <a:lstStyle/>
          <a:p>
            <a:r>
              <a:rPr lang="en-IN" dirty="0"/>
              <a:t>D</a:t>
            </a:r>
          </a:p>
        </p:txBody>
      </p:sp>
      <p:sp>
        <p:nvSpPr>
          <p:cNvPr id="23" name="TextBox 22"/>
          <p:cNvSpPr txBox="1"/>
          <p:nvPr/>
        </p:nvSpPr>
        <p:spPr>
          <a:xfrm>
            <a:off x="3311860" y="3917543"/>
            <a:ext cx="648072" cy="369332"/>
          </a:xfrm>
          <a:prstGeom prst="rect">
            <a:avLst/>
          </a:prstGeom>
          <a:noFill/>
        </p:spPr>
        <p:txBody>
          <a:bodyPr wrap="square" rtlCol="0">
            <a:spAutoFit/>
          </a:bodyPr>
          <a:lstStyle/>
          <a:p>
            <a:r>
              <a:rPr lang="en-IN" dirty="0"/>
              <a:t> B</a:t>
            </a:r>
          </a:p>
        </p:txBody>
      </p:sp>
    </p:spTree>
    <p:extLst>
      <p:ext uri="{BB962C8B-B14F-4D97-AF65-F5344CB8AC3E}">
        <p14:creationId xmlns:p14="http://schemas.microsoft.com/office/powerpoint/2010/main" val="1349246738"/>
      </p:ext>
    </p:extLst>
  </p:cSld>
  <p:clrMapOvr>
    <a:masterClrMapping/>
  </p:clrMapOvr>
  <p:transition advClick="0" advTm="214725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Solution to ambiguity problem during hybrid( or multipath inheritance)</a:t>
            </a:r>
            <a:br>
              <a:rPr lang="en-IN" sz="2800" dirty="0"/>
            </a:br>
            <a:r>
              <a:rPr lang="en-IN" sz="2800" dirty="0"/>
              <a:t>Virtual Base Class</a:t>
            </a:r>
          </a:p>
        </p:txBody>
      </p:sp>
      <p:sp>
        <p:nvSpPr>
          <p:cNvPr id="3" name="Content Placeholder 2"/>
          <p:cNvSpPr>
            <a:spLocks noGrp="1"/>
          </p:cNvSpPr>
          <p:nvPr>
            <p:ph idx="1"/>
          </p:nvPr>
        </p:nvSpPr>
        <p:spPr>
          <a:xfrm>
            <a:off x="457200" y="1484785"/>
            <a:ext cx="8105775" cy="5760640"/>
          </a:xfrm>
        </p:spPr>
        <p:txBody>
          <a:bodyPr/>
          <a:lstStyle/>
          <a:p>
            <a:r>
              <a:rPr lang="en-IN" sz="2000" dirty="0"/>
              <a:t>Virtual base class can be used to remove the ambiguity problem</a:t>
            </a:r>
          </a:p>
          <a:p>
            <a:r>
              <a:rPr lang="en-IN" sz="2000" dirty="0"/>
              <a:t>It will create a virtual path from grandparent class to the child class, so that only one copy of grandparent’s member is available in the child class, hence ambiguity is resolved.</a:t>
            </a:r>
          </a:p>
          <a:p>
            <a:r>
              <a:rPr lang="en-IN" sz="2000" dirty="0"/>
              <a:t>In the following diagram we have a virtual path from Class A to Class D, hence single copies of Class A members will be available in Class D.</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861048"/>
            <a:ext cx="3528392" cy="2676525"/>
          </a:xfrm>
          <a:prstGeom prst="rect">
            <a:avLst/>
          </a:prstGeom>
        </p:spPr>
      </p:pic>
    </p:spTree>
    <p:extLst>
      <p:ext uri="{BB962C8B-B14F-4D97-AF65-F5344CB8AC3E}">
        <p14:creationId xmlns:p14="http://schemas.microsoft.com/office/powerpoint/2010/main" val="3639278947"/>
      </p:ext>
    </p:extLst>
  </p:cSld>
  <p:clrMapOvr>
    <a:masterClrMapping/>
  </p:clrMapOvr>
  <p:transition advClick="0" advTm="214725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Program-Ambiguity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172989853"/>
      </p:ext>
    </p:extLst>
  </p:cSld>
  <p:clrMapOvr>
    <a:masterClrMapping/>
  </p:clrMapOvr>
  <p:transition advClick="0" advTm="214725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Virtual Base Class(Solution)-Ambiguity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823948975"/>
      </p:ext>
    </p:extLst>
  </p:cSld>
  <p:clrMapOvr>
    <a:masterClrMapping/>
  </p:clrMapOvr>
  <p:transition advClick="0" advTm="214725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Function Overriding</a:t>
            </a:r>
          </a:p>
        </p:txBody>
      </p:sp>
      <p:sp>
        <p:nvSpPr>
          <p:cNvPr id="6" name="Content Placeholder 5"/>
          <p:cNvSpPr>
            <a:spLocks noGrp="1"/>
          </p:cNvSpPr>
          <p:nvPr>
            <p:ph idx="1"/>
          </p:nvPr>
        </p:nvSpPr>
        <p:spPr/>
        <p:txBody>
          <a:bodyPr/>
          <a:lstStyle/>
          <a:p>
            <a:pPr algn="just"/>
            <a:r>
              <a:rPr lang="en-IN" sz="2400" dirty="0"/>
              <a:t>When function with same signature(or prototype) is redefined in the derived class [i.e. Base and derived class have same function], then on accessing the same function with the object of derived class, always derived class version of that function will be called, as it will override( or hide) the base class function</a:t>
            </a:r>
          </a:p>
          <a:p>
            <a:pPr algn="just"/>
            <a:r>
              <a:rPr lang="en-IN" sz="2400" dirty="0"/>
              <a:t>If we want to access the base class version of that function, then it can be accessed with the help of base class name and scope resolution operator used with the derived class object.</a:t>
            </a:r>
          </a:p>
          <a:p>
            <a:pPr algn="just"/>
            <a:r>
              <a:rPr lang="en-IN" sz="1600" dirty="0"/>
              <a:t>&lt;</a:t>
            </a:r>
            <a:r>
              <a:rPr lang="en-IN" sz="1600" dirty="0" err="1"/>
              <a:t>derived_object</a:t>
            </a:r>
            <a:r>
              <a:rPr lang="en-IN" sz="1600" dirty="0"/>
              <a:t>&gt;.&lt;</a:t>
            </a:r>
            <a:r>
              <a:rPr lang="en-IN" sz="1600" dirty="0" err="1"/>
              <a:t>base_Class_name</a:t>
            </a:r>
            <a:r>
              <a:rPr lang="en-IN" sz="1600" dirty="0"/>
              <a:t>&gt;::&lt;</a:t>
            </a:r>
            <a:r>
              <a:rPr lang="en-IN" sz="1600" dirty="0" err="1"/>
              <a:t>function_name</a:t>
            </a:r>
            <a:r>
              <a:rPr lang="en-IN" sz="1600" dirty="0"/>
              <a:t>&gt;(&lt;parameters if required&gt;);</a:t>
            </a:r>
          </a:p>
          <a:p>
            <a:pPr algn="just"/>
            <a:endParaRPr lang="en-IN" sz="2400" dirty="0"/>
          </a:p>
          <a:p>
            <a:pPr algn="just"/>
            <a:endParaRPr lang="en-IN" sz="2400" dirty="0"/>
          </a:p>
        </p:txBody>
      </p:sp>
    </p:spTree>
    <p:extLst>
      <p:ext uri="{BB962C8B-B14F-4D97-AF65-F5344CB8AC3E}">
        <p14:creationId xmlns:p14="http://schemas.microsoft.com/office/powerpoint/2010/main" val="2861924149"/>
      </p:ext>
    </p:extLst>
  </p:cSld>
  <p:clrMapOvr>
    <a:masterClrMapping/>
  </p:clrMapOvr>
  <p:transition advClick="0" advTm="214725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707678"/>
          </a:xfrm>
        </p:spPr>
        <p:txBody>
          <a:bodyPr/>
          <a:lstStyle/>
          <a:p>
            <a:r>
              <a:rPr lang="en-IN" dirty="0"/>
              <a:t>Program-Function overriding</a:t>
            </a:r>
          </a:p>
        </p:txBody>
      </p:sp>
      <p:sp>
        <p:nvSpPr>
          <p:cNvPr id="4" name="Content Placeholder 3"/>
          <p:cNvSpPr>
            <a:spLocks noGrp="1"/>
          </p:cNvSpPr>
          <p:nvPr>
            <p:ph sz="half" idx="1"/>
          </p:nvPr>
        </p:nvSpPr>
        <p:spPr>
          <a:xfrm>
            <a:off x="456481" y="1604328"/>
            <a:ext cx="3983040" cy="5497079"/>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Base Class A";</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Derived Class B";</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a:t>
            </a:r>
          </a:p>
          <a:p>
            <a:pPr marL="0" indent="0">
              <a:spcAft>
                <a:spcPts val="0"/>
              </a:spcAft>
              <a:buNone/>
            </a:pPr>
            <a:r>
              <a:rPr lang="en-IN" sz="1400" dirty="0"/>
              <a:t>obj1.show(); //Derived class show() will be called</a:t>
            </a:r>
          </a:p>
          <a:p>
            <a:pPr marL="0" indent="0">
              <a:spcAft>
                <a:spcPts val="0"/>
              </a:spcAft>
              <a:buNone/>
            </a:pPr>
            <a:r>
              <a:rPr lang="en-IN" sz="1400" dirty="0"/>
              <a:t>//obj1.A::show();</a:t>
            </a:r>
          </a:p>
          <a:p>
            <a:pPr marL="0" indent="0">
              <a:spcAft>
                <a:spcPts val="0"/>
              </a:spcAft>
              <a:buNone/>
            </a:pPr>
            <a:r>
              <a:rPr lang="en-IN" sz="1400" dirty="0"/>
              <a:t>return 0;</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p:txBody>
          <a:bodyPr/>
          <a:lstStyle/>
          <a:p>
            <a:endParaRPr lang="en-IN"/>
          </a:p>
        </p:txBody>
      </p:sp>
    </p:spTree>
    <p:extLst>
      <p:ext uri="{BB962C8B-B14F-4D97-AF65-F5344CB8AC3E}">
        <p14:creationId xmlns:p14="http://schemas.microsoft.com/office/powerpoint/2010/main" val="3642946042"/>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105775" cy="1022350"/>
          </a:xfrm>
        </p:spPr>
        <p:txBody>
          <a:bodyPr/>
          <a:lstStyle/>
          <a:p>
            <a:r>
              <a:rPr lang="en-IN" dirty="0"/>
              <a:t>Access </a:t>
            </a:r>
            <a:r>
              <a:rPr lang="en-IN" dirty="0" err="1"/>
              <a:t>specifiers</a:t>
            </a:r>
            <a:r>
              <a:rPr lang="en-IN" dirty="0"/>
              <a:t>/Visibility modes/Visibility labels in C++</a:t>
            </a:r>
          </a:p>
        </p:txBody>
      </p:sp>
      <p:sp>
        <p:nvSpPr>
          <p:cNvPr id="3" name="Content Placeholder 2"/>
          <p:cNvSpPr>
            <a:spLocks noGrp="1"/>
          </p:cNvSpPr>
          <p:nvPr>
            <p:ph idx="1"/>
          </p:nvPr>
        </p:nvSpPr>
        <p:spPr/>
        <p:txBody>
          <a:bodyPr/>
          <a:lstStyle/>
          <a:p>
            <a:pPr>
              <a:buNone/>
            </a:pPr>
            <a:endParaRPr lang="en-IN" dirty="0"/>
          </a:p>
          <a:p>
            <a:pPr>
              <a:buNone/>
            </a:pPr>
            <a:r>
              <a:rPr lang="en-IN" dirty="0"/>
              <a:t>private: private members are accessible inside the same class in which they are defined. </a:t>
            </a:r>
          </a:p>
          <a:p>
            <a:pPr>
              <a:buNone/>
            </a:pPr>
            <a:r>
              <a:rPr lang="en-IN" dirty="0"/>
              <a:t>protected: protected members are accessible inside base and derived class only.</a:t>
            </a:r>
          </a:p>
          <a:p>
            <a:pPr>
              <a:buNone/>
            </a:pPr>
            <a:r>
              <a:rPr lang="en-IN" dirty="0"/>
              <a:t>public: public members are accessible everywhere.</a:t>
            </a:r>
          </a:p>
        </p:txBody>
      </p:sp>
    </p:spTree>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Accessibility areas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844824"/>
            <a:ext cx="8383463" cy="3384375"/>
          </a:xfrm>
        </p:spPr>
      </p:pic>
    </p:spTree>
    <p:extLst>
      <p:ext uri="{BB962C8B-B14F-4D97-AF65-F5344CB8AC3E}">
        <p14:creationId xmlns:p14="http://schemas.microsoft.com/office/powerpoint/2010/main" val="3783539068"/>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Inheritance/ or Derivation modes</a:t>
            </a:r>
          </a:p>
        </p:txBody>
      </p:sp>
      <p:sp>
        <p:nvSpPr>
          <p:cNvPr id="3" name="Content Placeholder 2"/>
          <p:cNvSpPr>
            <a:spLocks noGrp="1"/>
          </p:cNvSpPr>
          <p:nvPr>
            <p:ph idx="1"/>
          </p:nvPr>
        </p:nvSpPr>
        <p:spPr/>
        <p:txBody>
          <a:bodyPr/>
          <a:lstStyle/>
          <a:p>
            <a:r>
              <a:rPr lang="en-IN" dirty="0"/>
              <a:t>Private mode</a:t>
            </a:r>
          </a:p>
          <a:p>
            <a:r>
              <a:rPr lang="en-IN" dirty="0"/>
              <a:t>Public mode</a:t>
            </a:r>
          </a:p>
          <a:p>
            <a:r>
              <a:rPr lang="en-IN" dirty="0"/>
              <a:t>Protected mode</a:t>
            </a:r>
          </a:p>
        </p:txBody>
      </p:sp>
    </p:spTree>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Private mode</a:t>
            </a:r>
          </a:p>
        </p:txBody>
      </p:sp>
      <p:pic>
        <p:nvPicPr>
          <p:cNvPr id="4" name="Content Placeholder 3" descr="private_mode.jpg"/>
          <p:cNvPicPr>
            <a:picLocks noGrp="1" noChangeAspect="1"/>
          </p:cNvPicPr>
          <p:nvPr>
            <p:ph idx="1"/>
          </p:nvPr>
        </p:nvPicPr>
        <p:blipFill>
          <a:blip r:embed="rId2"/>
          <a:stretch>
            <a:fillRect/>
          </a:stretch>
        </p:blipFill>
        <p:spPr>
          <a:xfrm>
            <a:off x="457200" y="1714488"/>
            <a:ext cx="8686800" cy="3929090"/>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xmlns="" id="{380A15E7-BF77-4DA1-949B-E9CE739BFFB8}"/>
                  </a:ext>
                </a:extLst>
              </p14:cNvPr>
              <p14:cNvContentPartPr/>
              <p14:nvPr/>
            </p14:nvContentPartPr>
            <p14:xfrm>
              <a:off x="1501582" y="5402153"/>
              <a:ext cx="360" cy="360"/>
            </p14:xfrm>
          </p:contentPart>
        </mc:Choice>
        <mc:Fallback xmlns="">
          <p:pic>
            <p:nvPicPr>
              <p:cNvPr id="3" name="Ink 2">
                <a:extLst>
                  <a:ext uri="{FF2B5EF4-FFF2-40B4-BE49-F238E27FC236}">
                    <a16:creationId xmlns:a16="http://schemas.microsoft.com/office/drawing/2014/main" id="{380A15E7-BF77-4DA1-949B-E9CE739BFFB8}"/>
                  </a:ext>
                </a:extLst>
              </p:cNvPr>
              <p:cNvPicPr/>
              <p:nvPr/>
            </p:nvPicPr>
            <p:blipFill>
              <a:blip r:embed="rId4"/>
              <a:stretch>
                <a:fillRect/>
              </a:stretch>
            </p:blipFill>
            <p:spPr>
              <a:xfrm>
                <a:off x="1438942" y="53395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xmlns="" id="{F224D7B4-E184-4AF1-BA77-962051CC822E}"/>
                  </a:ext>
                </a:extLst>
              </p14:cNvPr>
              <p14:cNvContentPartPr/>
              <p14:nvPr/>
            </p14:nvContentPartPr>
            <p14:xfrm>
              <a:off x="1389622" y="5187593"/>
              <a:ext cx="765360" cy="399600"/>
            </p14:xfrm>
          </p:contentPart>
        </mc:Choice>
        <mc:Fallback xmlns="">
          <p:pic>
            <p:nvPicPr>
              <p:cNvPr id="5" name="Ink 4">
                <a:extLst>
                  <a:ext uri="{FF2B5EF4-FFF2-40B4-BE49-F238E27FC236}">
                    <a16:creationId xmlns:a16="http://schemas.microsoft.com/office/drawing/2014/main" id="{F224D7B4-E184-4AF1-BA77-962051CC822E}"/>
                  </a:ext>
                </a:extLst>
              </p:cNvPr>
              <p:cNvPicPr/>
              <p:nvPr/>
            </p:nvPicPr>
            <p:blipFill>
              <a:blip r:embed="rId6"/>
              <a:stretch>
                <a:fillRect/>
              </a:stretch>
            </p:blipFill>
            <p:spPr>
              <a:xfrm>
                <a:off x="1326982" y="5124953"/>
                <a:ext cx="891000" cy="525240"/>
              </a:xfrm>
              <a:prstGeom prst="rect">
                <a:avLst/>
              </a:prstGeom>
            </p:spPr>
          </p:pic>
        </mc:Fallback>
      </mc:AlternateContent>
      <p:grpSp>
        <p:nvGrpSpPr>
          <p:cNvPr id="8" name="Group 7">
            <a:extLst>
              <a:ext uri="{FF2B5EF4-FFF2-40B4-BE49-F238E27FC236}">
                <a16:creationId xmlns:a16="http://schemas.microsoft.com/office/drawing/2014/main" xmlns="" id="{C6C37016-127E-4A2C-9DBD-0B9695AA6F8D}"/>
              </a:ext>
            </a:extLst>
          </p:cNvPr>
          <p:cNvGrpSpPr/>
          <p:nvPr/>
        </p:nvGrpSpPr>
        <p:grpSpPr>
          <a:xfrm>
            <a:off x="346702" y="1705673"/>
            <a:ext cx="966240" cy="249840"/>
            <a:chOff x="346702" y="1705673"/>
            <a:chExt cx="966240" cy="249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xmlns="" id="{A5A5EACA-03EB-4467-ABC0-633286964008}"/>
                    </a:ext>
                  </a:extLst>
                </p14:cNvPr>
                <p14:cNvContentPartPr/>
                <p14:nvPr/>
              </p14:nvContentPartPr>
              <p14:xfrm>
                <a:off x="643342" y="1790993"/>
                <a:ext cx="360" cy="360"/>
              </p14:xfrm>
            </p:contentPart>
          </mc:Choice>
          <mc:Fallback xmlns="">
            <p:pic>
              <p:nvPicPr>
                <p:cNvPr id="6" name="Ink 5">
                  <a:extLst>
                    <a:ext uri="{FF2B5EF4-FFF2-40B4-BE49-F238E27FC236}">
                      <a16:creationId xmlns:a16="http://schemas.microsoft.com/office/drawing/2014/main" id="{A5A5EACA-03EB-4467-ABC0-633286964008}"/>
                    </a:ext>
                  </a:extLst>
                </p:cNvPr>
                <p:cNvPicPr/>
                <p:nvPr/>
              </p:nvPicPr>
              <p:blipFill>
                <a:blip r:embed="rId4"/>
                <a:stretch>
                  <a:fillRect/>
                </a:stretch>
              </p:blipFill>
              <p:spPr>
                <a:xfrm>
                  <a:off x="580702" y="17283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xmlns="" id="{F11D51B0-DD2E-4DDF-9DDB-6FF5285B0E36}"/>
                    </a:ext>
                  </a:extLst>
                </p14:cNvPr>
                <p14:cNvContentPartPr/>
                <p14:nvPr/>
              </p14:nvContentPartPr>
              <p14:xfrm>
                <a:off x="346702" y="1705673"/>
                <a:ext cx="966240" cy="249840"/>
              </p14:xfrm>
            </p:contentPart>
          </mc:Choice>
          <mc:Fallback xmlns="">
            <p:pic>
              <p:nvPicPr>
                <p:cNvPr id="7" name="Ink 6">
                  <a:extLst>
                    <a:ext uri="{FF2B5EF4-FFF2-40B4-BE49-F238E27FC236}">
                      <a16:creationId xmlns:a16="http://schemas.microsoft.com/office/drawing/2014/main" id="{F11D51B0-DD2E-4DDF-9DDB-6FF5285B0E36}"/>
                    </a:ext>
                  </a:extLst>
                </p:cNvPr>
                <p:cNvPicPr/>
                <p:nvPr/>
              </p:nvPicPr>
              <p:blipFill>
                <a:blip r:embed="rId9"/>
                <a:stretch>
                  <a:fillRect/>
                </a:stretch>
              </p:blipFill>
              <p:spPr>
                <a:xfrm>
                  <a:off x="283702" y="1643033"/>
                  <a:ext cx="1091880" cy="375480"/>
                </a:xfrm>
                <a:prstGeom prst="rect">
                  <a:avLst/>
                </a:prstGeom>
              </p:spPr>
            </p:pic>
          </mc:Fallback>
        </mc:AlternateContent>
      </p:grpSp>
    </p:spTree>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6414</TotalTime>
  <Words>2470</Words>
  <Application>Microsoft Office PowerPoint</Application>
  <PresentationFormat>On-screen Show (4:3)</PresentationFormat>
  <Paragraphs>915</Paragraphs>
  <Slides>56</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Arial Unicode MS</vt:lpstr>
      <vt:lpstr>Arial</vt:lpstr>
      <vt:lpstr>Calibri</vt:lpstr>
      <vt:lpstr>Cambria</vt:lpstr>
      <vt:lpstr>Candara</vt:lpstr>
      <vt:lpstr>Courier New</vt:lpstr>
      <vt:lpstr>Josefin Sans</vt:lpstr>
      <vt:lpstr>Lucida Sans Unicode</vt:lpstr>
      <vt:lpstr>Merriweather</vt:lpstr>
      <vt:lpstr>Monotype Sorts</vt:lpstr>
      <vt:lpstr>Times New Roman</vt:lpstr>
      <vt:lpstr>Wingdings</vt:lpstr>
      <vt:lpstr>Theme1</vt:lpstr>
      <vt:lpstr>INHERITANCE</vt:lpstr>
      <vt:lpstr>PowerPoint Presentation</vt:lpstr>
      <vt:lpstr>Types of Inheritance</vt:lpstr>
      <vt:lpstr>PowerPoint Presentation</vt:lpstr>
      <vt:lpstr>PowerPoint Presentation</vt:lpstr>
      <vt:lpstr>Access specifiers/Visibility modes/Visibility labels in C++</vt:lpstr>
      <vt:lpstr>Accessibility areas</vt:lpstr>
      <vt:lpstr>Modes of Inheritance/ or Derivation modes</vt:lpstr>
      <vt:lpstr>Private mode</vt:lpstr>
      <vt:lpstr>Protected mode</vt:lpstr>
      <vt:lpstr>Public mode</vt:lpstr>
      <vt:lpstr>Summary of modes</vt:lpstr>
      <vt:lpstr>Summary of modes</vt:lpstr>
      <vt:lpstr>Q1</vt:lpstr>
      <vt:lpstr>Q2</vt:lpstr>
      <vt:lpstr>Q3</vt:lpstr>
      <vt:lpstr>Q4</vt:lpstr>
      <vt:lpstr>Defining Derived classes</vt:lpstr>
      <vt:lpstr>PowerPoint Presentation</vt:lpstr>
      <vt:lpstr>Examples</vt:lpstr>
      <vt:lpstr>Public inheritance</vt:lpstr>
      <vt:lpstr>Public derivation</vt:lpstr>
      <vt:lpstr>Program-public mode of derivation</vt:lpstr>
      <vt:lpstr>Private inheritance</vt:lpstr>
      <vt:lpstr>Program-private mode of derivation</vt:lpstr>
      <vt:lpstr>PowerPoint Presentation</vt:lpstr>
      <vt:lpstr>Protected inheritance</vt:lpstr>
      <vt:lpstr>PowerPoint Presentation</vt:lpstr>
      <vt:lpstr>Program-protected mode of derivation</vt:lpstr>
      <vt:lpstr>PowerPoint Presentation</vt:lpstr>
      <vt:lpstr>Understanding Inheritance Restrictions</vt:lpstr>
      <vt:lpstr>Single Inheritance</vt:lpstr>
      <vt:lpstr>PowerPoint Presentation</vt:lpstr>
      <vt:lpstr>Single Inheritance</vt:lpstr>
      <vt:lpstr>PowerPoint Presentation</vt:lpstr>
      <vt:lpstr>PowerPoint Presentation</vt:lpstr>
      <vt:lpstr>Multiple Inheritance</vt:lpstr>
      <vt:lpstr>Multilevel Inheritance</vt:lpstr>
      <vt:lpstr>Multilevel Inheritance</vt:lpstr>
      <vt:lpstr>PowerPoint Presentation</vt:lpstr>
      <vt:lpstr>Hierarchical Inheritance</vt:lpstr>
      <vt:lpstr>Hybrid Inheritance</vt:lpstr>
      <vt:lpstr>Hybrid Inheritance continued..</vt:lpstr>
      <vt:lpstr>Q1</vt:lpstr>
      <vt:lpstr>Q2</vt:lpstr>
      <vt:lpstr>Q3</vt:lpstr>
      <vt:lpstr>Q4</vt:lpstr>
      <vt:lpstr>Q5</vt:lpstr>
      <vt:lpstr>(Ambiguities during inheritance) Ambiguity in multiple inheritance</vt:lpstr>
      <vt:lpstr>Program example-Ambiguity and solution[Ambiguity problem in multiple inheritance)</vt:lpstr>
      <vt:lpstr>(Ambiguities during inheritance) Ambiguity in hybrid inheritance[or Multipath inheritance]</vt:lpstr>
      <vt:lpstr>Solution to ambiguity problem during hybrid( or multipath inheritance) Virtual Base Class</vt:lpstr>
      <vt:lpstr>Program-Ambiguity problem in hybrid inheritance</vt:lpstr>
      <vt:lpstr>Virtual Base Class(Solution)-Ambiguity problem in hybrid inheritance</vt:lpstr>
      <vt:lpstr>Function Overriding</vt:lpstr>
      <vt:lpstr>Program-Function overriding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hp</cp:lastModifiedBy>
  <cp:revision>137</cp:revision>
  <dcterms:created xsi:type="dcterms:W3CDTF">2011-10-08T05:14:57Z</dcterms:created>
  <dcterms:modified xsi:type="dcterms:W3CDTF">2023-09-27T14:24:11Z</dcterms:modified>
</cp:coreProperties>
</file>