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AD18-EBED-47E3-B793-F1ED2EF1551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F731-1B1B-49B1-99B8-FBA4E1814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AD18-EBED-47E3-B793-F1ED2EF1551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F731-1B1B-49B1-99B8-FBA4E1814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AD18-EBED-47E3-B793-F1ED2EF1551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F731-1B1B-49B1-99B8-FBA4E1814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AD18-EBED-47E3-B793-F1ED2EF1551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F731-1B1B-49B1-99B8-FBA4E1814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AD18-EBED-47E3-B793-F1ED2EF1551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F731-1B1B-49B1-99B8-FBA4E1814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AD18-EBED-47E3-B793-F1ED2EF1551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F731-1B1B-49B1-99B8-FBA4E1814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AD18-EBED-47E3-B793-F1ED2EF1551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F731-1B1B-49B1-99B8-FBA4E1814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AD18-EBED-47E3-B793-F1ED2EF1551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F731-1B1B-49B1-99B8-FBA4E1814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AD18-EBED-47E3-B793-F1ED2EF1551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F731-1B1B-49B1-99B8-FBA4E1814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AD18-EBED-47E3-B793-F1ED2EF1551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F731-1B1B-49B1-99B8-FBA4E1814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AD18-EBED-47E3-B793-F1ED2EF1551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F731-1B1B-49B1-99B8-FBA4E1814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EAD18-EBED-47E3-B793-F1ED2EF1551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CF731-1B1B-49B1-99B8-FBA4E18147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ata-structures/linked-lis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queue-data-structure/" TargetMode="External"/><Relationship Id="rId2" Type="http://schemas.openxmlformats.org/officeDocument/2006/relationships/hyperlink" Target="https://www.geeksforgeeks.org/stack-data-structur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geeksforgeeks.org/this-pointer-in-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Self-Referential Classes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Self-Referential Classes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A class is a building block in C++ that leads to Object-Oriented programming. It is a user-defined type that holds its own data members and member functions. These can be accessed by creating an instance of the type class. </a:t>
            </a:r>
          </a:p>
          <a:p>
            <a:pPr fontAlgn="base"/>
            <a:r>
              <a:rPr lang="en-US" dirty="0"/>
              <a:t>Self-referential classes are a special type of classes created specifically for a </a:t>
            </a:r>
            <a:r>
              <a:rPr lang="en-US" u="sng" dirty="0">
                <a:hlinkClick r:id="rId2"/>
              </a:rPr>
              <a:t>Linked List</a:t>
            </a:r>
            <a:r>
              <a:rPr lang="en-US" dirty="0"/>
              <a:t> and tree-based implementation in C++. To create a self-referential class, declare a data member as a pointer to an object of the same class.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Syntax: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class Self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/>
              <a:t>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/>
              <a:t>      private: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/>
              <a:t>      </a:t>
            </a:r>
            <a:r>
              <a:rPr lang="en-US" b="1" i="1" dirty="0" err="1"/>
              <a:t>int</a:t>
            </a:r>
            <a:r>
              <a:rPr lang="en-US" b="1" i="1" dirty="0"/>
              <a:t> a;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/>
              <a:t>      Self *</a:t>
            </a:r>
            <a:r>
              <a:rPr lang="en-US" b="1" i="1" dirty="0" err="1"/>
              <a:t>srefer</a:t>
            </a:r>
            <a:r>
              <a:rPr lang="en-US" b="1" i="1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0"/>
            <a:ext cx="4038600" cy="61261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using namespace std; 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// Class definition </a:t>
            </a:r>
          </a:p>
          <a:p>
            <a:pPr>
              <a:buNone/>
            </a:pPr>
            <a:r>
              <a:rPr lang="en-US" dirty="0" smtClean="0"/>
              <a:t>class Self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    public: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x; </a:t>
            </a:r>
          </a:p>
          <a:p>
            <a:pPr>
              <a:buNone/>
            </a:pPr>
            <a:r>
              <a:rPr lang="en-US" dirty="0" smtClean="0"/>
              <a:t>        Self *</a:t>
            </a:r>
            <a:r>
              <a:rPr lang="en-US" dirty="0" err="1" smtClean="0"/>
              <a:t>srefer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        Self(</a:t>
            </a:r>
            <a:r>
              <a:rPr lang="en-US" dirty="0" err="1" smtClean="0"/>
              <a:t>int</a:t>
            </a:r>
            <a:r>
              <a:rPr lang="en-US" dirty="0" smtClean="0"/>
              <a:t> a):</a:t>
            </a:r>
            <a:r>
              <a:rPr lang="en-US" dirty="0" err="1" smtClean="0"/>
              <a:t>srefer</a:t>
            </a:r>
            <a:r>
              <a:rPr lang="en-US" dirty="0" smtClean="0"/>
              <a:t>(</a:t>
            </a:r>
            <a:r>
              <a:rPr lang="en-US" dirty="0" err="1" smtClean="0"/>
              <a:t>nullptr</a:t>
            </a:r>
            <a:r>
              <a:rPr lang="en-US" dirty="0" smtClean="0"/>
              <a:t>),x(a){} </a:t>
            </a:r>
          </a:p>
          <a:p>
            <a:pPr>
              <a:buNone/>
            </a:pPr>
            <a:r>
              <a:rPr lang="en-US" dirty="0" smtClean="0"/>
              <a:t>              </a:t>
            </a:r>
          </a:p>
          <a:p>
            <a:pPr>
              <a:buNone/>
            </a:pPr>
            <a:r>
              <a:rPr lang="en-US" dirty="0" smtClean="0"/>
              <a:t>}; 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// Function to print  </a:t>
            </a:r>
          </a:p>
          <a:p>
            <a:pPr>
              <a:buNone/>
            </a:pPr>
            <a:r>
              <a:rPr lang="en-US" dirty="0" smtClean="0"/>
              <a:t>// values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8600"/>
            <a:ext cx="4038600" cy="5897563"/>
          </a:xfrm>
        </p:spPr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US" dirty="0"/>
              <a:t>void print(Self *b) </a:t>
            </a:r>
          </a:p>
          <a:p>
            <a:pPr fontAlgn="base">
              <a:buNone/>
            </a:pPr>
            <a:r>
              <a:rPr lang="en-US" dirty="0"/>
              <a:t>{ </a:t>
            </a:r>
          </a:p>
          <a:p>
            <a:pPr fontAlgn="base">
              <a:buNone/>
            </a:pPr>
            <a:r>
              <a:rPr lang="en-US" dirty="0"/>
              <a:t>    if(b == </a:t>
            </a:r>
            <a:r>
              <a:rPr lang="en-US" dirty="0" err="1"/>
              <a:t>nullptr</a:t>
            </a:r>
            <a:r>
              <a:rPr lang="en-US" dirty="0"/>
              <a:t>) </a:t>
            </a:r>
          </a:p>
          <a:p>
            <a:pPr fontAlgn="base">
              <a:buNone/>
            </a:pPr>
            <a:r>
              <a:rPr lang="en-US" dirty="0"/>
              <a:t>    return; </a:t>
            </a:r>
          </a:p>
          <a:p>
            <a:pPr fontAlgn="base">
              <a:buNone/>
            </a:pPr>
            <a:r>
              <a:rPr lang="en-US" dirty="0"/>
              <a:t>    do</a:t>
            </a:r>
          </a:p>
          <a:p>
            <a:pPr fontAlgn="base">
              <a:buNone/>
            </a:pPr>
            <a:r>
              <a:rPr lang="en-US" dirty="0"/>
              <a:t>    { </a:t>
            </a:r>
          </a:p>
          <a:p>
            <a:pPr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cout</a:t>
            </a:r>
            <a:r>
              <a:rPr lang="en-US" dirty="0"/>
              <a:t> &lt;&lt; b-&gt;x &lt;&lt; </a:t>
            </a:r>
            <a:r>
              <a:rPr lang="en-US" dirty="0" err="1"/>
              <a:t>endl</a:t>
            </a:r>
            <a:r>
              <a:rPr lang="en-US" dirty="0"/>
              <a:t>; </a:t>
            </a:r>
          </a:p>
          <a:p>
            <a:pPr fontAlgn="base">
              <a:buNone/>
            </a:pPr>
            <a:r>
              <a:rPr lang="en-US" dirty="0"/>
              <a:t>    }while((b = b-&gt;</a:t>
            </a:r>
            <a:r>
              <a:rPr lang="en-US" dirty="0" err="1"/>
              <a:t>srefer</a:t>
            </a:r>
            <a:r>
              <a:rPr lang="en-US" dirty="0"/>
              <a:t>)); </a:t>
            </a:r>
          </a:p>
          <a:p>
            <a:pPr fontAlgn="base">
              <a:buNone/>
            </a:pPr>
            <a:r>
              <a:rPr lang="en-US" dirty="0"/>
              <a:t>} 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// Driver code </a:t>
            </a:r>
          </a:p>
          <a:p>
            <a:pPr fontAlgn="base">
              <a:buNone/>
            </a:pPr>
            <a:r>
              <a:rPr lang="en-US" dirty="0" err="1"/>
              <a:t>int</a:t>
            </a:r>
            <a:r>
              <a:rPr lang="en-US" dirty="0"/>
              <a:t> main() </a:t>
            </a:r>
          </a:p>
          <a:p>
            <a:pPr fontAlgn="base">
              <a:buNone/>
            </a:pPr>
            <a:r>
              <a:rPr lang="en-US" dirty="0"/>
              <a:t>{ </a:t>
            </a:r>
          </a:p>
          <a:p>
            <a:pPr fontAlgn="base">
              <a:buNone/>
            </a:pPr>
            <a:r>
              <a:rPr lang="en-US" dirty="0"/>
              <a:t>    Self x(5), y(7), z(9); </a:t>
            </a:r>
          </a:p>
          <a:p>
            <a:pPr fontAlgn="base">
              <a:buNone/>
            </a:pPr>
            <a:r>
              <a:rPr lang="en-US" dirty="0"/>
              <a:t>    </a:t>
            </a:r>
            <a:r>
              <a:rPr lang="en-US" dirty="0" err="1"/>
              <a:t>x.srefer</a:t>
            </a:r>
            <a:r>
              <a:rPr lang="en-US" dirty="0"/>
              <a:t> = &amp;y; </a:t>
            </a:r>
          </a:p>
          <a:p>
            <a:pPr fontAlgn="base">
              <a:buNone/>
            </a:pPr>
            <a:r>
              <a:rPr lang="en-US" dirty="0"/>
              <a:t>    </a:t>
            </a:r>
            <a:r>
              <a:rPr lang="en-US" dirty="0" err="1"/>
              <a:t>y.srefer</a:t>
            </a:r>
            <a:r>
              <a:rPr lang="en-US" dirty="0"/>
              <a:t> = &amp;z; </a:t>
            </a:r>
          </a:p>
          <a:p>
            <a:pPr fontAlgn="base">
              <a:buNone/>
            </a:pPr>
            <a:r>
              <a:rPr lang="en-US" dirty="0"/>
              <a:t>    print(&amp;x); </a:t>
            </a:r>
          </a:p>
          <a:p>
            <a:pPr fontAlgn="base">
              <a:buNone/>
            </a:pPr>
            <a:r>
              <a:rPr lang="en-US" dirty="0"/>
              <a:t>    return 0; </a:t>
            </a:r>
          </a:p>
          <a:p>
            <a:pPr fontAlgn="base"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5181600"/>
            <a:ext cx="5810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Key Points: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fontAlgn="base"/>
            <a:r>
              <a:rPr lang="en-US" sz="2800" dirty="0"/>
              <a:t>Many frequently used dynamic data structures like </a:t>
            </a:r>
            <a:r>
              <a:rPr lang="en-US" sz="2800" u="sng" dirty="0">
                <a:hlinkClick r:id="rId2"/>
              </a:rPr>
              <a:t>stacks</a:t>
            </a:r>
            <a:r>
              <a:rPr lang="en-US" sz="2800" dirty="0"/>
              <a:t>, </a:t>
            </a:r>
            <a:r>
              <a:rPr lang="en-US" sz="2800" u="sng" dirty="0">
                <a:hlinkClick r:id="rId3"/>
              </a:rPr>
              <a:t>queues</a:t>
            </a:r>
            <a:r>
              <a:rPr lang="en-US" sz="2800" dirty="0"/>
              <a:t>, linked lists, etc.. use self-referential members.</a:t>
            </a:r>
          </a:p>
          <a:p>
            <a:pPr fontAlgn="base"/>
            <a:r>
              <a:rPr lang="en-US" sz="2800" dirty="0"/>
              <a:t>Classes can contain one or more members which are pointers to other objects of the same class.</a:t>
            </a:r>
          </a:p>
          <a:p>
            <a:pPr fontAlgn="base"/>
            <a:r>
              <a:rPr lang="en-US" sz="2800" u="sng" dirty="0">
                <a:hlinkClick r:id="rId4"/>
              </a:rPr>
              <a:t>this pointer</a:t>
            </a:r>
            <a:r>
              <a:rPr lang="en-US" sz="2800" dirty="0"/>
              <a:t> holds an address of the next object in a data structure.</a:t>
            </a:r>
          </a:p>
          <a:p>
            <a:pPr fontAlgn="base"/>
            <a:r>
              <a:rPr lang="en-US" sz="1400" dirty="0"/>
              <a:t>The pictorial representation of a linked list having a pointer to the next object of the same class is shown below-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4191000"/>
            <a:ext cx="6764337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110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Self-Referential Classes </vt:lpstr>
      <vt:lpstr>Self-Referential Classes </vt:lpstr>
      <vt:lpstr>Syntax:</vt:lpstr>
      <vt:lpstr>Slide 4</vt:lpstr>
      <vt:lpstr>Key Points: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Self-Referential Classes </dc:title>
  <dc:creator>dell</dc:creator>
  <cp:lastModifiedBy>dell</cp:lastModifiedBy>
  <cp:revision>5</cp:revision>
  <dcterms:created xsi:type="dcterms:W3CDTF">2023-10-31T06:15:03Z</dcterms:created>
  <dcterms:modified xsi:type="dcterms:W3CDTF">2023-10-31T07:14:35Z</dcterms:modified>
</cp:coreProperties>
</file>